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4"/>
  </p:sldMasterIdLst>
  <p:notesMasterIdLst>
    <p:notesMasterId r:id="rId18"/>
  </p:notesMasterIdLst>
  <p:sldIdLst>
    <p:sldId id="257" r:id="rId5"/>
    <p:sldId id="2146847759" r:id="rId6"/>
    <p:sldId id="2146847496" r:id="rId7"/>
    <p:sldId id="2146847757" r:id="rId8"/>
    <p:sldId id="2146847543" r:id="rId9"/>
    <p:sldId id="256" r:id="rId10"/>
    <p:sldId id="2146847541" r:id="rId11"/>
    <p:sldId id="2146847569" r:id="rId12"/>
    <p:sldId id="2146847577" r:id="rId13"/>
    <p:sldId id="2146847703" r:id="rId14"/>
    <p:sldId id="264" r:id="rId15"/>
    <p:sldId id="2146847588" r:id="rId16"/>
    <p:sldId id="214684758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0B33B-4735-4C20-A6D7-5DB89C7DCEF3}" v="72" dt="2024-02-29T08:49:36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78" autoAdjust="0"/>
  </p:normalViewPr>
  <p:slideViewPr>
    <p:cSldViewPr snapToGrid="0">
      <p:cViewPr varScale="1">
        <p:scale>
          <a:sx n="49" d="100"/>
          <a:sy n="49" d="100"/>
        </p:scale>
        <p:origin x="13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BOUALI,Sabrina" userId="S::sabrina.benbouali@businessfrance.fr::6cf498ec-2f34-4f90-9c78-6b7051f636a2" providerId="AD" clId="Web-{A7F8A961-1529-565C-7A03-C01F10E39562}"/>
    <pc:docChg chg="modSld">
      <pc:chgData name="BENBOUALI,Sabrina" userId="S::sabrina.benbouali@businessfrance.fr::6cf498ec-2f34-4f90-9c78-6b7051f636a2" providerId="AD" clId="Web-{A7F8A961-1529-565C-7A03-C01F10E39562}" dt="2023-12-10T07:28:07.301" v="40"/>
      <pc:docMkLst>
        <pc:docMk/>
      </pc:docMkLst>
      <pc:sldChg chg="modSp">
        <pc:chgData name="BENBOUALI,Sabrina" userId="S::sabrina.benbouali@businessfrance.fr::6cf498ec-2f34-4f90-9c78-6b7051f636a2" providerId="AD" clId="Web-{A7F8A961-1529-565C-7A03-C01F10E39562}" dt="2023-12-10T07:28:07.301" v="40"/>
        <pc:sldMkLst>
          <pc:docMk/>
          <pc:sldMk cId="1406857250" sldId="2146847530"/>
        </pc:sldMkLst>
        <pc:spChg chg="mod">
          <ac:chgData name="BENBOUALI,Sabrina" userId="S::sabrina.benbouali@businessfrance.fr::6cf498ec-2f34-4f90-9c78-6b7051f636a2" providerId="AD" clId="Web-{A7F8A961-1529-565C-7A03-C01F10E39562}" dt="2023-12-10T07:21:48.869" v="8" actId="20577"/>
          <ac:spMkLst>
            <pc:docMk/>
            <pc:sldMk cId="1406857250" sldId="2146847530"/>
            <ac:spMk id="5" creationId="{B80B82D8-53CB-94FC-2898-A4B77E04F031}"/>
          </ac:spMkLst>
        </pc:spChg>
        <pc:graphicFrameChg chg="mod modGraphic">
          <ac:chgData name="BENBOUALI,Sabrina" userId="S::sabrina.benbouali@businessfrance.fr::6cf498ec-2f34-4f90-9c78-6b7051f636a2" providerId="AD" clId="Web-{A7F8A961-1529-565C-7A03-C01F10E39562}" dt="2023-12-10T07:28:07.301" v="40"/>
          <ac:graphicFrameMkLst>
            <pc:docMk/>
            <pc:sldMk cId="1406857250" sldId="2146847530"/>
            <ac:graphicFrameMk id="4" creationId="{0C4898E4-16A4-41B5-8EEB-F23C484A1310}"/>
          </ac:graphicFrameMkLst>
        </pc:graphicFrameChg>
      </pc:sldChg>
    </pc:docChg>
  </pc:docChgLst>
  <pc:docChgLst>
    <pc:chgData name="BENBOUALI,Sabrina" userId="S::sabrina.benbouali@businessfrance.fr::6cf498ec-2f34-4f90-9c78-6b7051f636a2" providerId="AD" clId="Web-{FC4C6010-72EA-5DF9-8DAA-757B9D86316D}"/>
    <pc:docChg chg="modSld">
      <pc:chgData name="BENBOUALI,Sabrina" userId="S::sabrina.benbouali@businessfrance.fr::6cf498ec-2f34-4f90-9c78-6b7051f636a2" providerId="AD" clId="Web-{FC4C6010-72EA-5DF9-8DAA-757B9D86316D}" dt="2023-12-10T13:27:23.684" v="56"/>
      <pc:docMkLst>
        <pc:docMk/>
      </pc:docMkLst>
      <pc:sldChg chg="modSp">
        <pc:chgData name="BENBOUALI,Sabrina" userId="S::sabrina.benbouali@businessfrance.fr::6cf498ec-2f34-4f90-9c78-6b7051f636a2" providerId="AD" clId="Web-{FC4C6010-72EA-5DF9-8DAA-757B9D86316D}" dt="2023-12-10T13:27:23.684" v="56"/>
        <pc:sldMkLst>
          <pc:docMk/>
          <pc:sldMk cId="1406857250" sldId="2146847530"/>
        </pc:sldMkLst>
        <pc:graphicFrameChg chg="mod modGraphic">
          <ac:chgData name="BENBOUALI,Sabrina" userId="S::sabrina.benbouali@businessfrance.fr::6cf498ec-2f34-4f90-9c78-6b7051f636a2" providerId="AD" clId="Web-{FC4C6010-72EA-5DF9-8DAA-757B9D86316D}" dt="2023-12-10T13:27:23.684" v="56"/>
          <ac:graphicFrameMkLst>
            <pc:docMk/>
            <pc:sldMk cId="1406857250" sldId="2146847530"/>
            <ac:graphicFrameMk id="4" creationId="{0C4898E4-16A4-41B5-8EEB-F23C484A1310}"/>
          </ac:graphicFrameMkLst>
        </pc:graphicFrameChg>
      </pc:sldChg>
    </pc:docChg>
  </pc:docChgLst>
  <pc:docChgLst>
    <pc:chgData name="AINOUZ,Louisa" userId="S::louisa.ainouz@businessfrance.fr::a92ef098-80c9-4476-b007-867441596f98" providerId="AD" clId="Web-{B3DCB3E7-A900-1044-B5B9-29C3BE426E97}"/>
    <pc:docChg chg="modSld">
      <pc:chgData name="AINOUZ,Louisa" userId="S::louisa.ainouz@businessfrance.fr::a92ef098-80c9-4476-b007-867441596f98" providerId="AD" clId="Web-{B3DCB3E7-A900-1044-B5B9-29C3BE426E97}" dt="2023-12-10T08:59:36.604" v="1" actId="20577"/>
      <pc:docMkLst>
        <pc:docMk/>
      </pc:docMkLst>
      <pc:sldChg chg="modSp">
        <pc:chgData name="AINOUZ,Louisa" userId="S::louisa.ainouz@businessfrance.fr::a92ef098-80c9-4476-b007-867441596f98" providerId="AD" clId="Web-{B3DCB3E7-A900-1044-B5B9-29C3BE426E97}" dt="2023-12-10T08:59:36.604" v="1" actId="20577"/>
        <pc:sldMkLst>
          <pc:docMk/>
          <pc:sldMk cId="3183225011" sldId="2146847531"/>
        </pc:sldMkLst>
        <pc:spChg chg="mod">
          <ac:chgData name="AINOUZ,Louisa" userId="S::louisa.ainouz@businessfrance.fr::a92ef098-80c9-4476-b007-867441596f98" providerId="AD" clId="Web-{B3DCB3E7-A900-1044-B5B9-29C3BE426E97}" dt="2023-12-10T08:59:36.604" v="1" actId="20577"/>
          <ac:spMkLst>
            <pc:docMk/>
            <pc:sldMk cId="3183225011" sldId="2146847531"/>
            <ac:spMk id="5" creationId="{B80B82D8-53CB-94FC-2898-A4B77E04F031}"/>
          </ac:spMkLst>
        </pc:spChg>
      </pc:sldChg>
    </pc:docChg>
  </pc:docChgLst>
  <pc:docChgLst>
    <pc:chgData name="LARRAS,Ahmed" userId="S::ahmed.larras@businessfrance.fr::0b75ec03-399f-40eb-bf6f-2c3a75d01660" providerId="AD" clId="Web-{3860AD18-944A-46FA-BCB4-ED1C1BE95628}"/>
    <pc:docChg chg="modSld">
      <pc:chgData name="LARRAS,Ahmed" userId="S::ahmed.larras@businessfrance.fr::0b75ec03-399f-40eb-bf6f-2c3a75d01660" providerId="AD" clId="Web-{3860AD18-944A-46FA-BCB4-ED1C1BE95628}" dt="2023-12-12T08:05:15.252" v="3"/>
      <pc:docMkLst>
        <pc:docMk/>
      </pc:docMkLst>
      <pc:sldChg chg="modSp">
        <pc:chgData name="LARRAS,Ahmed" userId="S::ahmed.larras@businessfrance.fr::0b75ec03-399f-40eb-bf6f-2c3a75d01660" providerId="AD" clId="Web-{3860AD18-944A-46FA-BCB4-ED1C1BE95628}" dt="2023-12-12T08:05:15.252" v="3"/>
        <pc:sldMkLst>
          <pc:docMk/>
          <pc:sldMk cId="1108136831" sldId="2146847651"/>
        </pc:sldMkLst>
        <pc:graphicFrameChg chg="mod modGraphic">
          <ac:chgData name="LARRAS,Ahmed" userId="S::ahmed.larras@businessfrance.fr::0b75ec03-399f-40eb-bf6f-2c3a75d01660" providerId="AD" clId="Web-{3860AD18-944A-46FA-BCB4-ED1C1BE95628}" dt="2023-12-12T08:05:15.252" v="3"/>
          <ac:graphicFrameMkLst>
            <pc:docMk/>
            <pc:sldMk cId="1108136831" sldId="2146847651"/>
            <ac:graphicFrameMk id="4" creationId="{0C4898E4-16A4-41B5-8EEB-F23C484A1310}"/>
          </ac:graphicFrameMkLst>
        </pc:graphicFrameChg>
      </pc:sldChg>
    </pc:docChg>
  </pc:docChgLst>
  <pc:docChgLst>
    <pc:chgData name="LECOQ,Stephane" userId="S::stephane.lecoq@businessfrance.fr::02cf9f1c-e2d0-48b2-999e-f95cc8a0293f" providerId="AD" clId="Web-{0A946CBD-D794-ADF0-6593-F8DE21FAC227}"/>
    <pc:docChg chg="modSld">
      <pc:chgData name="LECOQ,Stephane" userId="S::stephane.lecoq@businessfrance.fr::02cf9f1c-e2d0-48b2-999e-f95cc8a0293f" providerId="AD" clId="Web-{0A946CBD-D794-ADF0-6593-F8DE21FAC227}" dt="2023-12-12T09:16:49.306" v="37"/>
      <pc:docMkLst>
        <pc:docMk/>
      </pc:docMkLst>
      <pc:sldChg chg="modSp">
        <pc:chgData name="LECOQ,Stephane" userId="S::stephane.lecoq@businessfrance.fr::02cf9f1c-e2d0-48b2-999e-f95cc8a0293f" providerId="AD" clId="Web-{0A946CBD-D794-ADF0-6593-F8DE21FAC227}" dt="2023-12-12T09:16:49.306" v="37"/>
        <pc:sldMkLst>
          <pc:docMk/>
          <pc:sldMk cId="1405734446" sldId="2146847533"/>
        </pc:sldMkLst>
        <pc:graphicFrameChg chg="mod modGraphic">
          <ac:chgData name="LECOQ,Stephane" userId="S::stephane.lecoq@businessfrance.fr::02cf9f1c-e2d0-48b2-999e-f95cc8a0293f" providerId="AD" clId="Web-{0A946CBD-D794-ADF0-6593-F8DE21FAC227}" dt="2023-12-12T09:16:49.306" v="37"/>
          <ac:graphicFrameMkLst>
            <pc:docMk/>
            <pc:sldMk cId="1405734446" sldId="2146847533"/>
            <ac:graphicFrameMk id="4" creationId="{0C4898E4-16A4-41B5-8EEB-F23C484A1310}"/>
          </ac:graphicFrameMkLst>
        </pc:graphicFrameChg>
      </pc:sldChg>
    </pc:docChg>
  </pc:docChgLst>
  <pc:docChgLst>
    <pc:chgData name="LECOQ,Stephane" userId="S::stephane.lecoq@businessfrance.fr::02cf9f1c-e2d0-48b2-999e-f95cc8a0293f" providerId="AD" clId="Web-{6C85D1C0-8033-78F0-2C0F-0D262DCB72FA}"/>
    <pc:docChg chg="modSld">
      <pc:chgData name="LECOQ,Stephane" userId="S::stephane.lecoq@businessfrance.fr::02cf9f1c-e2d0-48b2-999e-f95cc8a0293f" providerId="AD" clId="Web-{6C85D1C0-8033-78F0-2C0F-0D262DCB72FA}" dt="2023-12-12T00:46:59.916" v="485" actId="1076"/>
      <pc:docMkLst>
        <pc:docMk/>
      </pc:docMkLst>
      <pc:sldChg chg="modSp">
        <pc:chgData name="LECOQ,Stephane" userId="S::stephane.lecoq@businessfrance.fr::02cf9f1c-e2d0-48b2-999e-f95cc8a0293f" providerId="AD" clId="Web-{6C85D1C0-8033-78F0-2C0F-0D262DCB72FA}" dt="2023-12-12T00:46:59.916" v="485" actId="1076"/>
        <pc:sldMkLst>
          <pc:docMk/>
          <pc:sldMk cId="1405734446" sldId="2146847533"/>
        </pc:sldMkLst>
        <pc:spChg chg="mod">
          <ac:chgData name="LECOQ,Stephane" userId="S::stephane.lecoq@businessfrance.fr::02cf9f1c-e2d0-48b2-999e-f95cc8a0293f" providerId="AD" clId="Web-{6C85D1C0-8033-78F0-2C0F-0D262DCB72FA}" dt="2023-12-12T00:46:59.916" v="485" actId="1076"/>
          <ac:spMkLst>
            <pc:docMk/>
            <pc:sldMk cId="1405734446" sldId="2146847533"/>
            <ac:spMk id="5" creationId="{B80B82D8-53CB-94FC-2898-A4B77E04F031}"/>
          </ac:spMkLst>
        </pc:spChg>
        <pc:graphicFrameChg chg="mod modGraphic">
          <ac:chgData name="LECOQ,Stephane" userId="S::stephane.lecoq@businessfrance.fr::02cf9f1c-e2d0-48b2-999e-f95cc8a0293f" providerId="AD" clId="Web-{6C85D1C0-8033-78F0-2C0F-0D262DCB72FA}" dt="2023-12-12T00:46:07.853" v="484"/>
          <ac:graphicFrameMkLst>
            <pc:docMk/>
            <pc:sldMk cId="1405734446" sldId="2146847533"/>
            <ac:graphicFrameMk id="4" creationId="{0C4898E4-16A4-41B5-8EEB-F23C484A1310}"/>
          </ac:graphicFrameMkLst>
        </pc:graphicFrameChg>
      </pc:sldChg>
      <pc:sldChg chg="modSp">
        <pc:chgData name="LECOQ,Stephane" userId="S::stephane.lecoq@businessfrance.fr::02cf9f1c-e2d0-48b2-999e-f95cc8a0293f" providerId="AD" clId="Web-{6C85D1C0-8033-78F0-2C0F-0D262DCB72FA}" dt="2023-12-12T00:34:12.508" v="39"/>
        <pc:sldMkLst>
          <pc:docMk/>
          <pc:sldMk cId="1081159886" sldId="2146847539"/>
        </pc:sldMkLst>
        <pc:graphicFrameChg chg="mod modGraphic">
          <ac:chgData name="LECOQ,Stephane" userId="S::stephane.lecoq@businessfrance.fr::02cf9f1c-e2d0-48b2-999e-f95cc8a0293f" providerId="AD" clId="Web-{6C85D1C0-8033-78F0-2C0F-0D262DCB72FA}" dt="2023-12-12T00:34:12.508" v="39"/>
          <ac:graphicFrameMkLst>
            <pc:docMk/>
            <pc:sldMk cId="1081159886" sldId="2146847539"/>
            <ac:graphicFrameMk id="4" creationId="{0C4898E4-16A4-41B5-8EEB-F23C484A1310}"/>
          </ac:graphicFrameMkLst>
        </pc:graphicFrameChg>
      </pc:sldChg>
    </pc:docChg>
  </pc:docChgLst>
  <pc:docChgLst>
    <pc:chgData name="BENBOUALI,Sabrina" userId="S::sabrina.benbouali@businessfrance.fr::6cf498ec-2f34-4f90-9c78-6b7051f636a2" providerId="AD" clId="Web-{EA894B57-C0C6-BEF3-DF07-477CC415ED13}"/>
    <pc:docChg chg="modSld">
      <pc:chgData name="BENBOUALI,Sabrina" userId="S::sabrina.benbouali@businessfrance.fr::6cf498ec-2f34-4f90-9c78-6b7051f636a2" providerId="AD" clId="Web-{EA894B57-C0C6-BEF3-DF07-477CC415ED13}" dt="2023-12-10T10:42:46.617" v="21"/>
      <pc:docMkLst>
        <pc:docMk/>
      </pc:docMkLst>
      <pc:sldChg chg="modSp">
        <pc:chgData name="BENBOUALI,Sabrina" userId="S::sabrina.benbouali@businessfrance.fr::6cf498ec-2f34-4f90-9c78-6b7051f636a2" providerId="AD" clId="Web-{EA894B57-C0C6-BEF3-DF07-477CC415ED13}" dt="2023-12-10T10:42:46.617" v="21"/>
        <pc:sldMkLst>
          <pc:docMk/>
          <pc:sldMk cId="1406857250" sldId="2146847530"/>
        </pc:sldMkLst>
        <pc:graphicFrameChg chg="mod modGraphic">
          <ac:chgData name="BENBOUALI,Sabrina" userId="S::sabrina.benbouali@businessfrance.fr::6cf498ec-2f34-4f90-9c78-6b7051f636a2" providerId="AD" clId="Web-{EA894B57-C0C6-BEF3-DF07-477CC415ED13}" dt="2023-12-10T10:42:46.617" v="21"/>
          <ac:graphicFrameMkLst>
            <pc:docMk/>
            <pc:sldMk cId="1406857250" sldId="2146847530"/>
            <ac:graphicFrameMk id="4" creationId="{0C4898E4-16A4-41B5-8EEB-F23C484A1310}"/>
          </ac:graphicFrameMkLst>
        </pc:graphicFrameChg>
      </pc:sldChg>
    </pc:docChg>
  </pc:docChgLst>
  <pc:docChgLst>
    <pc:chgData name="AINOUZ,Louisa" userId="S::louisa.ainouz@businessfrance.fr::a92ef098-80c9-4476-b007-867441596f98" providerId="AD" clId="Web-{A2088DDD-B7C6-7E21-2806-731BFAAE2C81}"/>
    <pc:docChg chg="modSld">
      <pc:chgData name="AINOUZ,Louisa" userId="S::louisa.ainouz@businessfrance.fr::a92ef098-80c9-4476-b007-867441596f98" providerId="AD" clId="Web-{A2088DDD-B7C6-7E21-2806-731BFAAE2C81}" dt="2023-12-11T10:11:27.025" v="41"/>
      <pc:docMkLst>
        <pc:docMk/>
      </pc:docMkLst>
      <pc:sldChg chg="modSp">
        <pc:chgData name="AINOUZ,Louisa" userId="S::louisa.ainouz@businessfrance.fr::a92ef098-80c9-4476-b007-867441596f98" providerId="AD" clId="Web-{A2088DDD-B7C6-7E21-2806-731BFAAE2C81}" dt="2023-12-11T10:11:27.025" v="41"/>
        <pc:sldMkLst>
          <pc:docMk/>
          <pc:sldMk cId="3183225011" sldId="2146847531"/>
        </pc:sldMkLst>
        <pc:graphicFrameChg chg="mod modGraphic">
          <ac:chgData name="AINOUZ,Louisa" userId="S::louisa.ainouz@businessfrance.fr::a92ef098-80c9-4476-b007-867441596f98" providerId="AD" clId="Web-{A2088DDD-B7C6-7E21-2806-731BFAAE2C81}" dt="2023-12-11T10:11:27.025" v="41"/>
          <ac:graphicFrameMkLst>
            <pc:docMk/>
            <pc:sldMk cId="3183225011" sldId="2146847531"/>
            <ac:graphicFrameMk id="4" creationId="{0C4898E4-16A4-41B5-8EEB-F23C484A1310}"/>
          </ac:graphicFrameMkLst>
        </pc:graphicFrameChg>
      </pc:sldChg>
    </pc:docChg>
  </pc:docChgLst>
  <pc:docChgLst>
    <pc:chgData name="BENBOUALI,Sabrina" userId="S::sabrina.benbouali@businessfrance.fr::6cf498ec-2f34-4f90-9c78-6b7051f636a2" providerId="AD" clId="Web-{EAC8F752-CCA5-9131-BB96-2E4917053C17}"/>
    <pc:docChg chg="modSld">
      <pc:chgData name="BENBOUALI,Sabrina" userId="S::sabrina.benbouali@businessfrance.fr::6cf498ec-2f34-4f90-9c78-6b7051f636a2" providerId="AD" clId="Web-{EAC8F752-CCA5-9131-BB96-2E4917053C17}" dt="2023-12-13T14:51:00.895" v="3"/>
      <pc:docMkLst>
        <pc:docMk/>
      </pc:docMkLst>
      <pc:sldChg chg="modSp">
        <pc:chgData name="BENBOUALI,Sabrina" userId="S::sabrina.benbouali@businessfrance.fr::6cf498ec-2f34-4f90-9c78-6b7051f636a2" providerId="AD" clId="Web-{EAC8F752-CCA5-9131-BB96-2E4917053C17}" dt="2023-12-13T14:51:00.895" v="3"/>
        <pc:sldMkLst>
          <pc:docMk/>
          <pc:sldMk cId="1406857250" sldId="2146847530"/>
        </pc:sldMkLst>
        <pc:graphicFrameChg chg="mod modGraphic">
          <ac:chgData name="BENBOUALI,Sabrina" userId="S::sabrina.benbouali@businessfrance.fr::6cf498ec-2f34-4f90-9c78-6b7051f636a2" providerId="AD" clId="Web-{EAC8F752-CCA5-9131-BB96-2E4917053C17}" dt="2023-12-13T14:51:00.895" v="3"/>
          <ac:graphicFrameMkLst>
            <pc:docMk/>
            <pc:sldMk cId="1406857250" sldId="2146847530"/>
            <ac:graphicFrameMk id="4" creationId="{0C4898E4-16A4-41B5-8EEB-F23C484A1310}"/>
          </ac:graphicFrameMkLst>
        </pc:graphicFrameChg>
      </pc:sldChg>
    </pc:docChg>
  </pc:docChgLst>
  <pc:docChgLst>
    <pc:chgData name="GRITLI,Selim" userId="S::selim.gritli@businessfrance.fr::a7946c15-e39d-4ccc-aa41-fbe42fe68496" providerId="AD" clId="Web-{0A032B20-FED3-4BA0-DF25-A1CBFA6F829D}"/>
    <pc:docChg chg="modSld">
      <pc:chgData name="GRITLI,Selim" userId="S::selim.gritli@businessfrance.fr::a7946c15-e39d-4ccc-aa41-fbe42fe68496" providerId="AD" clId="Web-{0A032B20-FED3-4BA0-DF25-A1CBFA6F829D}" dt="2023-12-12T09:46:46.538" v="13"/>
      <pc:docMkLst>
        <pc:docMk/>
      </pc:docMkLst>
      <pc:sldChg chg="modSp">
        <pc:chgData name="GRITLI,Selim" userId="S::selim.gritli@businessfrance.fr::a7946c15-e39d-4ccc-aa41-fbe42fe68496" providerId="AD" clId="Web-{0A032B20-FED3-4BA0-DF25-A1CBFA6F829D}" dt="2023-12-12T09:46:46.538" v="13"/>
        <pc:sldMkLst>
          <pc:docMk/>
          <pc:sldMk cId="3280066930" sldId="2146847650"/>
        </pc:sldMkLst>
        <pc:graphicFrameChg chg="mod modGraphic">
          <ac:chgData name="GRITLI,Selim" userId="S::selim.gritli@businessfrance.fr::a7946c15-e39d-4ccc-aa41-fbe42fe68496" providerId="AD" clId="Web-{0A032B20-FED3-4BA0-DF25-A1CBFA6F829D}" dt="2023-12-12T09:46:46.538" v="13"/>
          <ac:graphicFrameMkLst>
            <pc:docMk/>
            <pc:sldMk cId="3280066930" sldId="2146847650"/>
            <ac:graphicFrameMk id="3" creationId="{29D3456C-69F2-BACB-7E43-2F1D69D9FEB4}"/>
          </ac:graphicFrameMkLst>
        </pc:graphicFrameChg>
      </pc:sldChg>
    </pc:docChg>
  </pc:docChgLst>
  <pc:docChgLst>
    <pc:chgData name="SILHADI,Kamel" userId="c95cff5b-96b1-4771-9370-8d0bbd7321f8" providerId="ADAL" clId="{DA36C80C-CD8B-4FBF-8BF0-A4FB3155893D}"/>
    <pc:docChg chg="custSel modSld">
      <pc:chgData name="SILHADI,Kamel" userId="c95cff5b-96b1-4771-9370-8d0bbd7321f8" providerId="ADAL" clId="{DA36C80C-CD8B-4FBF-8BF0-A4FB3155893D}" dt="2023-12-11T11:15:46.119" v="54" actId="20577"/>
      <pc:docMkLst>
        <pc:docMk/>
      </pc:docMkLst>
      <pc:sldChg chg="modSp mod">
        <pc:chgData name="SILHADI,Kamel" userId="c95cff5b-96b1-4771-9370-8d0bbd7321f8" providerId="ADAL" clId="{DA36C80C-CD8B-4FBF-8BF0-A4FB3155893D}" dt="2023-12-11T11:15:46.119" v="54" actId="20577"/>
        <pc:sldMkLst>
          <pc:docMk/>
          <pc:sldMk cId="3960816070" sldId="2146847535"/>
        </pc:sldMkLst>
        <pc:graphicFrameChg chg="modGraphic">
          <ac:chgData name="SILHADI,Kamel" userId="c95cff5b-96b1-4771-9370-8d0bbd7321f8" providerId="ADAL" clId="{DA36C80C-CD8B-4FBF-8BF0-A4FB3155893D}" dt="2023-12-11T11:15:46.119" v="54" actId="20577"/>
          <ac:graphicFrameMkLst>
            <pc:docMk/>
            <pc:sldMk cId="3960816070" sldId="2146847535"/>
            <ac:graphicFrameMk id="4" creationId="{0C4898E4-16A4-41B5-8EEB-F23C484A1310}"/>
          </ac:graphicFrameMkLst>
        </pc:graphicFrameChg>
      </pc:sldChg>
    </pc:docChg>
  </pc:docChgLst>
  <pc:docChgLst>
    <pc:chgData name="BAUZA,Michel" userId="S::michel.bauza@businessfrance.fr::3bb28233-7105-477a-a055-d6810918762c" providerId="AD" clId="Web-{08326909-E307-46F4-9D44-BD889E38571F}"/>
    <pc:docChg chg="addSld modSld sldOrd addMainMaster">
      <pc:chgData name="BAUZA,Michel" userId="S::michel.bauza@businessfrance.fr::3bb28233-7105-477a-a055-d6810918762c" providerId="AD" clId="Web-{08326909-E307-46F4-9D44-BD889E38571F}" dt="2023-12-09T17:42:50.015" v="138"/>
      <pc:docMkLst>
        <pc:docMk/>
      </pc:docMkLst>
      <pc:sldChg chg="addSp modSp">
        <pc:chgData name="BAUZA,Michel" userId="S::michel.bauza@businessfrance.fr::3bb28233-7105-477a-a055-d6810918762c" providerId="AD" clId="Web-{08326909-E307-46F4-9D44-BD889E38571F}" dt="2023-12-09T17:30:20.799" v="23" actId="1076"/>
        <pc:sldMkLst>
          <pc:docMk/>
          <pc:sldMk cId="3002206772" sldId="2146847529"/>
        </pc:sldMkLst>
        <pc:picChg chg="add mod modCrop">
          <ac:chgData name="BAUZA,Michel" userId="S::michel.bauza@businessfrance.fr::3bb28233-7105-477a-a055-d6810918762c" providerId="AD" clId="Web-{08326909-E307-46F4-9D44-BD889E38571F}" dt="2023-12-09T17:30:20.799" v="23" actId="1076"/>
          <ac:picMkLst>
            <pc:docMk/>
            <pc:sldMk cId="3002206772" sldId="2146847529"/>
            <ac:picMk id="3" creationId="{056E6CD9-7D1F-E2D7-D20D-5D8DA61BA9FF}"/>
          </ac:picMkLst>
        </pc:picChg>
      </pc:sldChg>
      <pc:sldChg chg="addSp modSp">
        <pc:chgData name="BAUZA,Michel" userId="S::michel.bauza@businessfrance.fr::3bb28233-7105-477a-a055-d6810918762c" providerId="AD" clId="Web-{08326909-E307-46F4-9D44-BD889E38571F}" dt="2023-12-09T17:30:00.330" v="19" actId="1076"/>
        <pc:sldMkLst>
          <pc:docMk/>
          <pc:sldMk cId="1406857250" sldId="2146847530"/>
        </pc:sldMkLst>
        <pc:picChg chg="add mod">
          <ac:chgData name="BAUZA,Michel" userId="S::michel.bauza@businessfrance.fr::3bb28233-7105-477a-a055-d6810918762c" providerId="AD" clId="Web-{08326909-E307-46F4-9D44-BD889E38571F}" dt="2023-12-09T17:30:00.330" v="19" actId="1076"/>
          <ac:picMkLst>
            <pc:docMk/>
            <pc:sldMk cId="1406857250" sldId="2146847530"/>
            <ac:picMk id="3" creationId="{3030F7D2-90FF-EAB6-DFE5-AE067CFE4919}"/>
          </ac:picMkLst>
        </pc:picChg>
      </pc:sldChg>
      <pc:sldChg chg="addSp modSp">
        <pc:chgData name="BAUZA,Michel" userId="S::michel.bauza@businessfrance.fr::3bb28233-7105-477a-a055-d6810918762c" providerId="AD" clId="Web-{08326909-E307-46F4-9D44-BD889E38571F}" dt="2023-12-09T17:40:48.950" v="132" actId="1076"/>
        <pc:sldMkLst>
          <pc:docMk/>
          <pc:sldMk cId="3183225011" sldId="2146847531"/>
        </pc:sldMkLst>
        <pc:picChg chg="add mod">
          <ac:chgData name="BAUZA,Michel" userId="S::michel.bauza@businessfrance.fr::3bb28233-7105-477a-a055-d6810918762c" providerId="AD" clId="Web-{08326909-E307-46F4-9D44-BD889E38571F}" dt="2023-12-09T17:40:48.950" v="132" actId="1076"/>
          <ac:picMkLst>
            <pc:docMk/>
            <pc:sldMk cId="3183225011" sldId="2146847531"/>
            <ac:picMk id="3" creationId="{1F985711-8CA5-963A-28F8-11B196B97639}"/>
          </ac:picMkLst>
        </pc:picChg>
      </pc:sldChg>
      <pc:sldChg chg="addSp modSp ord">
        <pc:chgData name="BAUZA,Michel" userId="S::michel.bauza@businessfrance.fr::3bb28233-7105-477a-a055-d6810918762c" providerId="AD" clId="Web-{08326909-E307-46F4-9D44-BD889E38571F}" dt="2023-12-09T17:42:50.015" v="138"/>
        <pc:sldMkLst>
          <pc:docMk/>
          <pc:sldMk cId="1405734446" sldId="2146847533"/>
        </pc:sldMkLst>
        <pc:picChg chg="add mod">
          <ac:chgData name="BAUZA,Michel" userId="S::michel.bauza@businessfrance.fr::3bb28233-7105-477a-a055-d6810918762c" providerId="AD" clId="Web-{08326909-E307-46F4-9D44-BD889E38571F}" dt="2023-12-09T17:42:36.780" v="137" actId="1076"/>
          <ac:picMkLst>
            <pc:docMk/>
            <pc:sldMk cId="1405734446" sldId="2146847533"/>
            <ac:picMk id="3" creationId="{DF32BA2F-1262-A187-9F7C-22003D7CCC84}"/>
          </ac:picMkLst>
        </pc:picChg>
      </pc:sldChg>
      <pc:sldChg chg="ord">
        <pc:chgData name="BAUZA,Michel" userId="S::michel.bauza@businessfrance.fr::3bb28233-7105-477a-a055-d6810918762c" providerId="AD" clId="Web-{08326909-E307-46F4-9D44-BD889E38571F}" dt="2023-12-09T17:38:59.214" v="50"/>
        <pc:sldMkLst>
          <pc:docMk/>
          <pc:sldMk cId="3215561233" sldId="2146847534"/>
        </pc:sldMkLst>
      </pc:sldChg>
      <pc:sldChg chg="addSp modSp ord">
        <pc:chgData name="BAUZA,Michel" userId="S::michel.bauza@businessfrance.fr::3bb28233-7105-477a-a055-d6810918762c" providerId="AD" clId="Web-{08326909-E307-46F4-9D44-BD889E38571F}" dt="2023-12-09T17:38:59.214" v="48"/>
        <pc:sldMkLst>
          <pc:docMk/>
          <pc:sldMk cId="3960816070" sldId="2146847535"/>
        </pc:sldMkLst>
        <pc:picChg chg="add mod">
          <ac:chgData name="BAUZA,Michel" userId="S::michel.bauza@businessfrance.fr::3bb28233-7105-477a-a055-d6810918762c" providerId="AD" clId="Web-{08326909-E307-46F4-9D44-BD889E38571F}" dt="2023-12-09T17:33:20.162" v="26" actId="1076"/>
          <ac:picMkLst>
            <pc:docMk/>
            <pc:sldMk cId="3960816070" sldId="2146847535"/>
            <ac:picMk id="5" creationId="{B71BBD83-9539-99D9-4590-F3C8A021E622}"/>
          </ac:picMkLst>
        </pc:picChg>
      </pc:sldChg>
      <pc:sldChg chg="addSp ord">
        <pc:chgData name="BAUZA,Michel" userId="S::michel.bauza@businessfrance.fr::3bb28233-7105-477a-a055-d6810918762c" providerId="AD" clId="Web-{08326909-E307-46F4-9D44-BD889E38571F}" dt="2023-12-09T17:38:59.214" v="47"/>
        <pc:sldMkLst>
          <pc:docMk/>
          <pc:sldMk cId="2731381593" sldId="2146847536"/>
        </pc:sldMkLst>
        <pc:picChg chg="add">
          <ac:chgData name="BAUZA,Michel" userId="S::michel.bauza@businessfrance.fr::3bb28233-7105-477a-a055-d6810918762c" providerId="AD" clId="Web-{08326909-E307-46F4-9D44-BD889E38571F}" dt="2023-12-09T17:27:44.922" v="11"/>
          <ac:picMkLst>
            <pc:docMk/>
            <pc:sldMk cId="2731381593" sldId="2146847536"/>
            <ac:picMk id="6" creationId="{A8C6CF8B-DF54-28D2-77A4-B51B7B87C9E9}"/>
          </ac:picMkLst>
        </pc:picChg>
      </pc:sldChg>
      <pc:sldChg chg="addSp ord">
        <pc:chgData name="BAUZA,Michel" userId="S::michel.bauza@businessfrance.fr::3bb28233-7105-477a-a055-d6810918762c" providerId="AD" clId="Web-{08326909-E307-46F4-9D44-BD889E38571F}" dt="2023-12-09T17:39:25.417" v="52"/>
        <pc:sldMkLst>
          <pc:docMk/>
          <pc:sldMk cId="610405253" sldId="2146847537"/>
        </pc:sldMkLst>
        <pc:picChg chg="add">
          <ac:chgData name="BAUZA,Michel" userId="S::michel.bauza@businessfrance.fr::3bb28233-7105-477a-a055-d6810918762c" providerId="AD" clId="Web-{08326909-E307-46F4-9D44-BD889E38571F}" dt="2023-12-09T17:39:25.417" v="52"/>
          <ac:picMkLst>
            <pc:docMk/>
            <pc:sldMk cId="610405253" sldId="2146847537"/>
            <ac:picMk id="6" creationId="{BD3380EE-D029-F968-CB07-B2DE16021043}"/>
          </ac:picMkLst>
        </pc:picChg>
      </pc:sldChg>
      <pc:sldChg chg="modSp ord">
        <pc:chgData name="BAUZA,Michel" userId="S::michel.bauza@businessfrance.fr::3bb28233-7105-477a-a055-d6810918762c" providerId="AD" clId="Web-{08326909-E307-46F4-9D44-BD889E38571F}" dt="2023-12-09T17:39:56.809" v="128"/>
        <pc:sldMkLst>
          <pc:docMk/>
          <pc:sldMk cId="3369692234" sldId="2146847538"/>
        </pc:sldMkLst>
        <pc:graphicFrameChg chg="mod modGraphic">
          <ac:chgData name="BAUZA,Michel" userId="S::michel.bauza@businessfrance.fr::3bb28233-7105-477a-a055-d6810918762c" providerId="AD" clId="Web-{08326909-E307-46F4-9D44-BD889E38571F}" dt="2023-12-09T17:39:56.809" v="128"/>
          <ac:graphicFrameMkLst>
            <pc:docMk/>
            <pc:sldMk cId="3369692234" sldId="2146847538"/>
            <ac:graphicFrameMk id="4" creationId="{0C4898E4-16A4-41B5-8EEB-F23C484A1310}"/>
          </ac:graphicFrameMkLst>
        </pc:graphicFrameChg>
      </pc:sldChg>
      <pc:sldChg chg="addSp modSp ord">
        <pc:chgData name="BAUZA,Michel" userId="S::michel.bauza@businessfrance.fr::3bb28233-7105-477a-a055-d6810918762c" providerId="AD" clId="Web-{08326909-E307-46F4-9D44-BD889E38571F}" dt="2023-12-09T17:38:59.214" v="49"/>
        <pc:sldMkLst>
          <pc:docMk/>
          <pc:sldMk cId="1081159886" sldId="2146847539"/>
        </pc:sldMkLst>
        <pc:picChg chg="add mod">
          <ac:chgData name="BAUZA,Michel" userId="S::michel.bauza@businessfrance.fr::3bb28233-7105-477a-a055-d6810918762c" providerId="AD" clId="Web-{08326909-E307-46F4-9D44-BD889E38571F}" dt="2023-12-09T17:28:35.626" v="16" actId="1076"/>
          <ac:picMkLst>
            <pc:docMk/>
            <pc:sldMk cId="1081159886" sldId="2146847539"/>
            <ac:picMk id="5" creationId="{88F509E4-2BB2-5765-999A-CF5EB2DB4F84}"/>
          </ac:picMkLst>
        </pc:picChg>
      </pc:sldChg>
      <pc:sldChg chg="addSp modSp add ord replId">
        <pc:chgData name="BAUZA,Michel" userId="S::michel.bauza@businessfrance.fr::3bb28233-7105-477a-a055-d6810918762c" providerId="AD" clId="Web-{08326909-E307-46F4-9D44-BD889E38571F}" dt="2023-12-09T17:38:11.791" v="43" actId="1076"/>
        <pc:sldMkLst>
          <pc:docMk/>
          <pc:sldMk cId="3862418573" sldId="2146847540"/>
        </pc:sldMkLst>
        <pc:spChg chg="mod">
          <ac:chgData name="BAUZA,Michel" userId="S::michel.bauza@businessfrance.fr::3bb28233-7105-477a-a055-d6810918762c" providerId="AD" clId="Web-{08326909-E307-46F4-9D44-BD889E38571F}" dt="2023-12-09T17:26:03.858" v="5" actId="20577"/>
          <ac:spMkLst>
            <pc:docMk/>
            <pc:sldMk cId="3862418573" sldId="2146847540"/>
            <ac:spMk id="2" creationId="{A0D80D56-B829-1D6F-DED1-6D4733856297}"/>
          </ac:spMkLst>
        </pc:spChg>
        <pc:picChg chg="add mod">
          <ac:chgData name="BAUZA,Michel" userId="S::michel.bauza@businessfrance.fr::3bb28233-7105-477a-a055-d6810918762c" providerId="AD" clId="Web-{08326909-E307-46F4-9D44-BD889E38571F}" dt="2023-12-09T17:38:05.854" v="41" actId="1076"/>
          <ac:picMkLst>
            <pc:docMk/>
            <pc:sldMk cId="3862418573" sldId="2146847540"/>
            <ac:picMk id="4" creationId="{BA47E360-4E12-7061-0902-2E2AA6AE8E95}"/>
          </ac:picMkLst>
        </pc:picChg>
        <pc:picChg chg="mod">
          <ac:chgData name="BAUZA,Michel" userId="S::michel.bauza@businessfrance.fr::3bb28233-7105-477a-a055-d6810918762c" providerId="AD" clId="Web-{08326909-E307-46F4-9D44-BD889E38571F}" dt="2023-12-09T17:38:11.791" v="43" actId="1076"/>
          <ac:picMkLst>
            <pc:docMk/>
            <pc:sldMk cId="3862418573" sldId="2146847540"/>
            <ac:picMk id="5" creationId="{A940BF83-0078-ACD1-7043-9FD99AA32749}"/>
          </ac:picMkLst>
        </pc:picChg>
        <pc:picChg chg="mod">
          <ac:chgData name="BAUZA,Michel" userId="S::michel.bauza@businessfrance.fr::3bb28233-7105-477a-a055-d6810918762c" providerId="AD" clId="Web-{08326909-E307-46F4-9D44-BD889E38571F}" dt="2023-12-09T17:38:08.463" v="42" actId="1076"/>
          <ac:picMkLst>
            <pc:docMk/>
            <pc:sldMk cId="3862418573" sldId="2146847540"/>
            <ac:picMk id="6" creationId="{0E20EF19-FE28-6818-6091-2F50287A4A10}"/>
          </ac:picMkLst>
        </pc:picChg>
      </pc:sldChg>
      <pc:sldChg chg="add ord">
        <pc:chgData name="BAUZA,Michel" userId="S::michel.bauza@businessfrance.fr::3bb28233-7105-477a-a055-d6810918762c" providerId="AD" clId="Web-{08326909-E307-46F4-9D44-BD889E38571F}" dt="2023-12-09T17:35:57.805" v="29"/>
        <pc:sldMkLst>
          <pc:docMk/>
          <pc:sldMk cId="797232641" sldId="2146847628"/>
        </pc:sldMkLst>
      </pc:sldChg>
      <pc:sldChg chg="add ord">
        <pc:chgData name="BAUZA,Michel" userId="S::michel.bauza@businessfrance.fr::3bb28233-7105-477a-a055-d6810918762c" providerId="AD" clId="Web-{08326909-E307-46F4-9D44-BD889E38571F}" dt="2023-12-09T17:35:57.805" v="30"/>
        <pc:sldMkLst>
          <pc:docMk/>
          <pc:sldMk cId="496071807" sldId="2146847643"/>
        </pc:sldMkLst>
      </pc:sldChg>
      <pc:sldChg chg="addSp delSp modSp new">
        <pc:chgData name="BAUZA,Michel" userId="S::michel.bauza@businessfrance.fr::3bb28233-7105-477a-a055-d6810918762c" providerId="AD" clId="Web-{08326909-E307-46F4-9D44-BD889E38571F}" dt="2023-12-09T17:38:16.370" v="44"/>
        <pc:sldMkLst>
          <pc:docMk/>
          <pc:sldMk cId="1657711533" sldId="2146847644"/>
        </pc:sldMkLst>
        <pc:spChg chg="del">
          <ac:chgData name="BAUZA,Michel" userId="S::michel.bauza@businessfrance.fr::3bb28233-7105-477a-a055-d6810918762c" providerId="AD" clId="Web-{08326909-E307-46F4-9D44-BD889E38571F}" dt="2023-12-09T17:37:33.072" v="33"/>
          <ac:spMkLst>
            <pc:docMk/>
            <pc:sldMk cId="1657711533" sldId="2146847644"/>
            <ac:spMk id="3" creationId="{43ADFEE8-2891-0C7D-96A8-DDEAE0AB7A81}"/>
          </ac:spMkLst>
        </pc:spChg>
        <pc:spChg chg="add mod">
          <ac:chgData name="BAUZA,Michel" userId="S::michel.bauza@businessfrance.fr::3bb28233-7105-477a-a055-d6810918762c" providerId="AD" clId="Web-{08326909-E307-46F4-9D44-BD889E38571F}" dt="2023-12-09T17:38:16.370" v="44"/>
          <ac:spMkLst>
            <pc:docMk/>
            <pc:sldMk cId="1657711533" sldId="2146847644"/>
            <ac:spMk id="6" creationId="{25C04F4E-4AF3-78D7-C88C-C7D1E27CAEE8}"/>
          </ac:spMkLst>
        </pc:spChg>
        <pc:picChg chg="add del mod ord">
          <ac:chgData name="BAUZA,Michel" userId="S::michel.bauza@businessfrance.fr::3bb28233-7105-477a-a055-d6810918762c" providerId="AD" clId="Web-{08326909-E307-46F4-9D44-BD889E38571F}" dt="2023-12-09T17:38:16.370" v="44"/>
          <ac:picMkLst>
            <pc:docMk/>
            <pc:sldMk cId="1657711533" sldId="2146847644"/>
            <ac:picMk id="4" creationId="{7FE81551-7C9E-FA60-576B-99CB3CFC11A7}"/>
          </ac:picMkLst>
        </pc:picChg>
      </pc:sldChg>
      <pc:sldMasterChg chg="add addSldLayout">
        <pc:chgData name="BAUZA,Michel" userId="S::michel.bauza@businessfrance.fr::3bb28233-7105-477a-a055-d6810918762c" providerId="AD" clId="Web-{08326909-E307-46F4-9D44-BD889E38571F}" dt="2023-12-09T17:35:39.476" v="27"/>
        <pc:sldMasterMkLst>
          <pc:docMk/>
          <pc:sldMasterMk cId="3275379281" sldId="2147483755"/>
        </pc:sldMasterMkLst>
        <pc:sldLayoutChg chg="add">
          <pc:chgData name="BAUZA,Michel" userId="S::michel.bauza@businessfrance.fr::3bb28233-7105-477a-a055-d6810918762c" providerId="AD" clId="Web-{08326909-E307-46F4-9D44-BD889E38571F}" dt="2023-12-09T17:35:39.476" v="27"/>
          <pc:sldLayoutMkLst>
            <pc:docMk/>
            <pc:sldMasterMk cId="3275379281" sldId="2147483755"/>
            <pc:sldLayoutMk cId="2316616162" sldId="2147483756"/>
          </pc:sldLayoutMkLst>
        </pc:sldLayoutChg>
        <pc:sldLayoutChg chg="add">
          <pc:chgData name="BAUZA,Michel" userId="S::michel.bauza@businessfrance.fr::3bb28233-7105-477a-a055-d6810918762c" providerId="AD" clId="Web-{08326909-E307-46F4-9D44-BD889E38571F}" dt="2023-12-09T17:35:39.476" v="27"/>
          <pc:sldLayoutMkLst>
            <pc:docMk/>
            <pc:sldMasterMk cId="3275379281" sldId="2147483755"/>
            <pc:sldLayoutMk cId="1102219721" sldId="2147483757"/>
          </pc:sldLayoutMkLst>
        </pc:sldLayoutChg>
        <pc:sldLayoutChg chg="add">
          <pc:chgData name="BAUZA,Michel" userId="S::michel.bauza@businessfrance.fr::3bb28233-7105-477a-a055-d6810918762c" providerId="AD" clId="Web-{08326909-E307-46F4-9D44-BD889E38571F}" dt="2023-12-09T17:35:39.476" v="27"/>
          <pc:sldLayoutMkLst>
            <pc:docMk/>
            <pc:sldMasterMk cId="3275379281" sldId="2147483755"/>
            <pc:sldLayoutMk cId="4202333440" sldId="2147483822"/>
          </pc:sldLayoutMkLst>
        </pc:sldLayoutChg>
        <pc:sldLayoutChg chg="add">
          <pc:chgData name="BAUZA,Michel" userId="S::michel.bauza@businessfrance.fr::3bb28233-7105-477a-a055-d6810918762c" providerId="AD" clId="Web-{08326909-E307-46F4-9D44-BD889E38571F}" dt="2023-12-09T17:35:39.476" v="27"/>
          <pc:sldLayoutMkLst>
            <pc:docMk/>
            <pc:sldMasterMk cId="3275379281" sldId="2147483755"/>
            <pc:sldLayoutMk cId="3351874592" sldId="2147483823"/>
          </pc:sldLayoutMkLst>
        </pc:sldLayoutChg>
      </pc:sldMasterChg>
    </pc:docChg>
  </pc:docChgLst>
  <pc:docChgLst>
    <pc:chgData name="BENBOUALI,Sabrina" userId="S::sabrina.benbouali@businessfrance.fr::6cf498ec-2f34-4f90-9c78-6b7051f636a2" providerId="AD" clId="Web-{5B97AC44-DE01-0CF0-3B00-2C4FF53DFF14}"/>
    <pc:docChg chg="modSld">
      <pc:chgData name="BENBOUALI,Sabrina" userId="S::sabrina.benbouali@businessfrance.fr::6cf498ec-2f34-4f90-9c78-6b7051f636a2" providerId="AD" clId="Web-{5B97AC44-DE01-0CF0-3B00-2C4FF53DFF14}" dt="2023-12-10T16:03:30.888" v="222"/>
      <pc:docMkLst>
        <pc:docMk/>
      </pc:docMkLst>
      <pc:sldChg chg="modSp">
        <pc:chgData name="BENBOUALI,Sabrina" userId="S::sabrina.benbouali@businessfrance.fr::6cf498ec-2f34-4f90-9c78-6b7051f636a2" providerId="AD" clId="Web-{5B97AC44-DE01-0CF0-3B00-2C4FF53DFF14}" dt="2023-12-10T16:03:30.888" v="222"/>
        <pc:sldMkLst>
          <pc:docMk/>
          <pc:sldMk cId="1406857250" sldId="2146847530"/>
        </pc:sldMkLst>
        <pc:graphicFrameChg chg="mod modGraphic">
          <ac:chgData name="BENBOUALI,Sabrina" userId="S::sabrina.benbouali@businessfrance.fr::6cf498ec-2f34-4f90-9c78-6b7051f636a2" providerId="AD" clId="Web-{5B97AC44-DE01-0CF0-3B00-2C4FF53DFF14}" dt="2023-12-10T16:03:30.888" v="222"/>
          <ac:graphicFrameMkLst>
            <pc:docMk/>
            <pc:sldMk cId="1406857250" sldId="2146847530"/>
            <ac:graphicFrameMk id="4" creationId="{0C4898E4-16A4-41B5-8EEB-F23C484A1310}"/>
          </ac:graphicFrameMkLst>
        </pc:graphicFrameChg>
      </pc:sldChg>
    </pc:docChg>
  </pc:docChgLst>
  <pc:docChgLst>
    <pc:chgData name="BAUZA,Michel" userId="S::michel.bauza@businessfrance.fr::3bb28233-7105-477a-a055-d6810918762c" providerId="AD" clId="Web-{34E574A0-C7DC-49D6-BC94-E0FF352136A8}"/>
    <pc:docChg chg="modSld">
      <pc:chgData name="BAUZA,Michel" userId="S::michel.bauza@businessfrance.fr::3bb28233-7105-477a-a055-d6810918762c" providerId="AD" clId="Web-{34E574A0-C7DC-49D6-BC94-E0FF352136A8}" dt="2023-12-11T09:30:10.226" v="37" actId="20577"/>
      <pc:docMkLst>
        <pc:docMk/>
      </pc:docMkLst>
      <pc:sldChg chg="modSp">
        <pc:chgData name="BAUZA,Michel" userId="S::michel.bauza@businessfrance.fr::3bb28233-7105-477a-a055-d6810918762c" providerId="AD" clId="Web-{34E574A0-C7DC-49D6-BC94-E0FF352136A8}" dt="2023-12-11T09:30:10.226" v="37" actId="20577"/>
        <pc:sldMkLst>
          <pc:docMk/>
          <pc:sldMk cId="2731381593" sldId="2146847536"/>
        </pc:sldMkLst>
        <pc:spChg chg="mod">
          <ac:chgData name="BAUZA,Michel" userId="S::michel.bauza@businessfrance.fr::3bb28233-7105-477a-a055-d6810918762c" providerId="AD" clId="Web-{34E574A0-C7DC-49D6-BC94-E0FF352136A8}" dt="2023-12-11T09:30:10.226" v="37" actId="20577"/>
          <ac:spMkLst>
            <pc:docMk/>
            <pc:sldMk cId="2731381593" sldId="2146847536"/>
            <ac:spMk id="2" creationId="{1CB88B50-6223-4E1C-8FF6-DDD3E3802AA2}"/>
          </ac:spMkLst>
        </pc:spChg>
      </pc:sldChg>
    </pc:docChg>
  </pc:docChgLst>
  <pc:docChgLst>
    <pc:chgData name="KERAVAL,Romain" userId="d45a304c-362f-45e8-ba65-e2cec51289ac" providerId="ADAL" clId="{3140B33B-4735-4C20-A6D7-5DB89C7DCEF3}"/>
    <pc:docChg chg="undo redo custSel addSld delSld modSld sldOrd delMainMaster modMainMaster">
      <pc:chgData name="KERAVAL,Romain" userId="d45a304c-362f-45e8-ba65-e2cec51289ac" providerId="ADAL" clId="{3140B33B-4735-4C20-A6D7-5DB89C7DCEF3}" dt="2024-02-29T08:50:07.617" v="3695" actId="20577"/>
      <pc:docMkLst>
        <pc:docMk/>
      </pc:docMkLst>
      <pc:sldChg chg="modSp add mod">
        <pc:chgData name="KERAVAL,Romain" userId="d45a304c-362f-45e8-ba65-e2cec51289ac" providerId="ADAL" clId="{3140B33B-4735-4C20-A6D7-5DB89C7DCEF3}" dt="2024-02-29T08:40:36.609" v="3567" actId="14100"/>
        <pc:sldMkLst>
          <pc:docMk/>
          <pc:sldMk cId="2243037391" sldId="256"/>
        </pc:sldMkLst>
        <pc:spChg chg="mod">
          <ac:chgData name="KERAVAL,Romain" userId="d45a304c-362f-45e8-ba65-e2cec51289ac" providerId="ADAL" clId="{3140B33B-4735-4C20-A6D7-5DB89C7DCEF3}" dt="2024-02-29T08:39:48.440" v="3561" actId="14100"/>
          <ac:spMkLst>
            <pc:docMk/>
            <pc:sldMk cId="2243037391" sldId="256"/>
            <ac:spMk id="14" creationId="{B79F839E-4016-B11E-73E7-09A75CE4DFFE}"/>
          </ac:spMkLst>
        </pc:spChg>
        <pc:spChg chg="mod">
          <ac:chgData name="KERAVAL,Romain" userId="d45a304c-362f-45e8-ba65-e2cec51289ac" providerId="ADAL" clId="{3140B33B-4735-4C20-A6D7-5DB89C7DCEF3}" dt="2024-02-29T08:40:36.609" v="3567" actId="14100"/>
          <ac:spMkLst>
            <pc:docMk/>
            <pc:sldMk cId="2243037391" sldId="256"/>
            <ac:spMk id="43" creationId="{A947D3F9-4D81-4C3E-3312-9FE02CD4FAF6}"/>
          </ac:spMkLst>
        </pc:spChg>
      </pc:sldChg>
      <pc:sldChg chg="del">
        <pc:chgData name="KERAVAL,Romain" userId="d45a304c-362f-45e8-ba65-e2cec51289ac" providerId="ADAL" clId="{3140B33B-4735-4C20-A6D7-5DB89C7DCEF3}" dt="2024-02-26T09:17:05.569" v="193" actId="47"/>
        <pc:sldMkLst>
          <pc:docMk/>
          <pc:sldMk cId="3936191459" sldId="256"/>
        </pc:sldMkLst>
      </pc:sldChg>
      <pc:sldChg chg="addSp delSp modSp mod">
        <pc:chgData name="KERAVAL,Romain" userId="d45a304c-362f-45e8-ba65-e2cec51289ac" providerId="ADAL" clId="{3140B33B-4735-4C20-A6D7-5DB89C7DCEF3}" dt="2024-02-26T09:26:34.873" v="200" actId="14100"/>
        <pc:sldMkLst>
          <pc:docMk/>
          <pc:sldMk cId="63136488" sldId="257"/>
        </pc:sldMkLst>
        <pc:spChg chg="add del mod">
          <ac:chgData name="KERAVAL,Romain" userId="d45a304c-362f-45e8-ba65-e2cec51289ac" providerId="ADAL" clId="{3140B33B-4735-4C20-A6D7-5DB89C7DCEF3}" dt="2024-02-26T09:14:21.797" v="130" actId="478"/>
          <ac:spMkLst>
            <pc:docMk/>
            <pc:sldMk cId="63136488" sldId="257"/>
            <ac:spMk id="2" creationId="{3C13E663-709C-4C38-976D-E71E1F1F19B6}"/>
          </ac:spMkLst>
        </pc:spChg>
        <pc:spChg chg="mod">
          <ac:chgData name="KERAVAL,Romain" userId="d45a304c-362f-45e8-ba65-e2cec51289ac" providerId="ADAL" clId="{3140B33B-4735-4C20-A6D7-5DB89C7DCEF3}" dt="2024-02-26T09:09:19.959" v="42" actId="20577"/>
          <ac:spMkLst>
            <pc:docMk/>
            <pc:sldMk cId="63136488" sldId="257"/>
            <ac:spMk id="3" creationId="{26521E6B-B20C-4821-9975-C754575D9935}"/>
          </ac:spMkLst>
        </pc:spChg>
        <pc:spChg chg="add mod">
          <ac:chgData name="KERAVAL,Romain" userId="d45a304c-362f-45e8-ba65-e2cec51289ac" providerId="ADAL" clId="{3140B33B-4735-4C20-A6D7-5DB89C7DCEF3}" dt="2024-02-26T09:09:45.252" v="47" actId="478"/>
          <ac:spMkLst>
            <pc:docMk/>
            <pc:sldMk cId="63136488" sldId="257"/>
            <ac:spMk id="4" creationId="{ADB7F43D-8451-4D9A-781B-AE1DAD526B26}"/>
          </ac:spMkLst>
        </pc:spChg>
        <pc:spChg chg="add mod">
          <ac:chgData name="KERAVAL,Romain" userId="d45a304c-362f-45e8-ba65-e2cec51289ac" providerId="ADAL" clId="{3140B33B-4735-4C20-A6D7-5DB89C7DCEF3}" dt="2024-02-26T09:14:47.963" v="181" actId="20577"/>
          <ac:spMkLst>
            <pc:docMk/>
            <pc:sldMk cId="63136488" sldId="257"/>
            <ac:spMk id="10" creationId="{59652ED3-2C86-1399-3193-6BEBF4AF5B0D}"/>
          </ac:spMkLst>
        </pc:spChg>
        <pc:picChg chg="del">
          <ac:chgData name="KERAVAL,Romain" userId="d45a304c-362f-45e8-ba65-e2cec51289ac" providerId="ADAL" clId="{3140B33B-4735-4C20-A6D7-5DB89C7DCEF3}" dt="2024-02-26T09:09:09.214" v="27" actId="478"/>
          <ac:picMkLst>
            <pc:docMk/>
            <pc:sldMk cId="63136488" sldId="257"/>
            <ac:picMk id="5" creationId="{A230DB9C-130D-17F4-83B3-DF90DDFB9E1C}"/>
          </ac:picMkLst>
        </pc:picChg>
        <pc:picChg chg="add mod">
          <ac:chgData name="KERAVAL,Romain" userId="d45a304c-362f-45e8-ba65-e2cec51289ac" providerId="ADAL" clId="{3140B33B-4735-4C20-A6D7-5DB89C7DCEF3}" dt="2024-02-26T09:26:34.873" v="200" actId="14100"/>
          <ac:picMkLst>
            <pc:docMk/>
            <pc:sldMk cId="63136488" sldId="257"/>
            <ac:picMk id="7" creationId="{366C22BA-2292-9660-3AFD-BC516D560EC1}"/>
          </ac:picMkLst>
        </pc:picChg>
        <pc:picChg chg="add del mod">
          <ac:chgData name="KERAVAL,Romain" userId="d45a304c-362f-45e8-ba65-e2cec51289ac" providerId="ADAL" clId="{3140B33B-4735-4C20-A6D7-5DB89C7DCEF3}" dt="2024-02-26T09:26:29.062" v="197" actId="478"/>
          <ac:picMkLst>
            <pc:docMk/>
            <pc:sldMk cId="63136488" sldId="257"/>
            <ac:picMk id="8" creationId="{7299A63F-59CE-C94A-C31C-44AFBE6BF56A}"/>
          </ac:picMkLst>
        </pc:picChg>
        <pc:picChg chg="add del mod">
          <ac:chgData name="KERAVAL,Romain" userId="d45a304c-362f-45e8-ba65-e2cec51289ac" providerId="ADAL" clId="{3140B33B-4735-4C20-A6D7-5DB89C7DCEF3}" dt="2024-02-26T09:09:48.871" v="51" actId="1076"/>
          <ac:picMkLst>
            <pc:docMk/>
            <pc:sldMk cId="63136488" sldId="257"/>
            <ac:picMk id="1026" creationId="{4F9FDF38-3D34-BDC9-C56C-273790A12D33}"/>
          </ac:picMkLst>
        </pc:picChg>
        <pc:picChg chg="add del mod">
          <ac:chgData name="KERAVAL,Romain" userId="d45a304c-362f-45e8-ba65-e2cec51289ac" providerId="ADAL" clId="{3140B33B-4735-4C20-A6D7-5DB89C7DCEF3}" dt="2024-02-26T09:09:59.838" v="55" actId="478"/>
          <ac:picMkLst>
            <pc:docMk/>
            <pc:sldMk cId="63136488" sldId="257"/>
            <ac:picMk id="1028" creationId="{4DE98944-447F-037F-638E-7B558710E822}"/>
          </ac:picMkLst>
        </pc:picChg>
        <pc:picChg chg="add mod">
          <ac:chgData name="KERAVAL,Romain" userId="d45a304c-362f-45e8-ba65-e2cec51289ac" providerId="ADAL" clId="{3140B33B-4735-4C20-A6D7-5DB89C7DCEF3}" dt="2024-02-26T09:11:10.370" v="80" actId="14100"/>
          <ac:picMkLst>
            <pc:docMk/>
            <pc:sldMk cId="63136488" sldId="257"/>
            <ac:picMk id="1030" creationId="{704A168A-7AB9-3994-BBF6-7BB018B5BE49}"/>
          </ac:picMkLst>
        </pc:picChg>
      </pc:sldChg>
      <pc:sldChg chg="modSp del mod">
        <pc:chgData name="KERAVAL,Romain" userId="d45a304c-362f-45e8-ba65-e2cec51289ac" providerId="ADAL" clId="{3140B33B-4735-4C20-A6D7-5DB89C7DCEF3}" dt="2024-02-26T09:12:16.635" v="86" actId="47"/>
        <pc:sldMkLst>
          <pc:docMk/>
          <pc:sldMk cId="3732400475" sldId="258"/>
        </pc:sldMkLst>
        <pc:spChg chg="mod">
          <ac:chgData name="KERAVAL,Romain" userId="d45a304c-362f-45e8-ba65-e2cec51289ac" providerId="ADAL" clId="{3140B33B-4735-4C20-A6D7-5DB89C7DCEF3}" dt="2024-02-26T09:11:44.841" v="85" actId="20577"/>
          <ac:spMkLst>
            <pc:docMk/>
            <pc:sldMk cId="3732400475" sldId="258"/>
            <ac:spMk id="36" creationId="{3703CA8D-99BD-4A27-8551-644D569C5053}"/>
          </ac:spMkLst>
        </pc:spChg>
      </pc:sldChg>
      <pc:sldChg chg="addSp delSp modSp add mod">
        <pc:chgData name="KERAVAL,Romain" userId="d45a304c-362f-45e8-ba65-e2cec51289ac" providerId="ADAL" clId="{3140B33B-4735-4C20-A6D7-5DB89C7DCEF3}" dt="2024-02-29T08:49:17.285" v="3682" actId="1076"/>
        <pc:sldMkLst>
          <pc:docMk/>
          <pc:sldMk cId="0" sldId="264"/>
        </pc:sldMkLst>
        <pc:spChg chg="del">
          <ac:chgData name="KERAVAL,Romain" userId="d45a304c-362f-45e8-ba65-e2cec51289ac" providerId="ADAL" clId="{3140B33B-4735-4C20-A6D7-5DB89C7DCEF3}" dt="2024-02-27T21:24:35.702" v="3230" actId="478"/>
          <ac:spMkLst>
            <pc:docMk/>
            <pc:sldMk cId="0" sldId="264"/>
            <ac:spMk id="2" creationId="{00000000-0000-0000-0000-000000000000}"/>
          </ac:spMkLst>
        </pc:spChg>
        <pc:spChg chg="del">
          <ac:chgData name="KERAVAL,Romain" userId="d45a304c-362f-45e8-ba65-e2cec51289ac" providerId="ADAL" clId="{3140B33B-4735-4C20-A6D7-5DB89C7DCEF3}" dt="2024-02-27T21:22:29.120" v="3147" actId="478"/>
          <ac:spMkLst>
            <pc:docMk/>
            <pc:sldMk cId="0" sldId="264"/>
            <ac:spMk id="6" creationId="{F5E6A18E-07B1-4E2F-237B-FAF6292CB9FA}"/>
          </ac:spMkLst>
        </pc:spChg>
        <pc:spChg chg="mod">
          <ac:chgData name="KERAVAL,Romain" userId="d45a304c-362f-45e8-ba65-e2cec51289ac" providerId="ADAL" clId="{3140B33B-4735-4C20-A6D7-5DB89C7DCEF3}" dt="2024-02-29T08:46:05.065" v="3640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KERAVAL,Romain" userId="d45a304c-362f-45e8-ba65-e2cec51289ac" providerId="ADAL" clId="{3140B33B-4735-4C20-A6D7-5DB89C7DCEF3}" dt="2024-02-27T21:26:37.204" v="3253" actId="1076"/>
          <ac:spMkLst>
            <pc:docMk/>
            <pc:sldMk cId="0" sldId="264"/>
            <ac:spMk id="8" creationId="{00000000-0000-0000-0000-000000000000}"/>
          </ac:spMkLst>
        </pc:spChg>
        <pc:spChg chg="mod">
          <ac:chgData name="KERAVAL,Romain" userId="d45a304c-362f-45e8-ba65-e2cec51289ac" providerId="ADAL" clId="{3140B33B-4735-4C20-A6D7-5DB89C7DCEF3}" dt="2024-02-27T21:26:56.250" v="3258" actId="20577"/>
          <ac:spMkLst>
            <pc:docMk/>
            <pc:sldMk cId="0" sldId="264"/>
            <ac:spMk id="9" creationId="{00000000-0000-0000-0000-000000000000}"/>
          </ac:spMkLst>
        </pc:spChg>
        <pc:spChg chg="mod">
          <ac:chgData name="KERAVAL,Romain" userId="d45a304c-362f-45e8-ba65-e2cec51289ac" providerId="ADAL" clId="{3140B33B-4735-4C20-A6D7-5DB89C7DCEF3}" dt="2024-02-27T21:26:30.910" v="3251" actId="1076"/>
          <ac:spMkLst>
            <pc:docMk/>
            <pc:sldMk cId="0" sldId="264"/>
            <ac:spMk id="10" creationId="{00000000-0000-0000-0000-000000000000}"/>
          </ac:spMkLst>
        </pc:spChg>
        <pc:spChg chg="add del mod">
          <ac:chgData name="KERAVAL,Romain" userId="d45a304c-362f-45e8-ba65-e2cec51289ac" providerId="ADAL" clId="{3140B33B-4735-4C20-A6D7-5DB89C7DCEF3}" dt="2024-02-27T21:24:37.531" v="3231" actId="478"/>
          <ac:spMkLst>
            <pc:docMk/>
            <pc:sldMk cId="0" sldId="264"/>
            <ac:spMk id="12" creationId="{BDAE6703-B62A-4D49-0FE6-1F6DE908FDE2}"/>
          </ac:spMkLst>
        </pc:spChg>
        <pc:spChg chg="mod">
          <ac:chgData name="KERAVAL,Romain" userId="d45a304c-362f-45e8-ba65-e2cec51289ac" providerId="ADAL" clId="{3140B33B-4735-4C20-A6D7-5DB89C7DCEF3}" dt="2024-02-29T08:49:13.549" v="3680" actId="1076"/>
          <ac:spMkLst>
            <pc:docMk/>
            <pc:sldMk cId="0" sldId="264"/>
            <ac:spMk id="24" creationId="{00000000-0000-0000-0000-000000000000}"/>
          </ac:spMkLst>
        </pc:spChg>
        <pc:spChg chg="mod">
          <ac:chgData name="KERAVAL,Romain" userId="d45a304c-362f-45e8-ba65-e2cec51289ac" providerId="ADAL" clId="{3140B33B-4735-4C20-A6D7-5DB89C7DCEF3}" dt="2024-02-29T08:49:15.273" v="3681" actId="1076"/>
          <ac:spMkLst>
            <pc:docMk/>
            <pc:sldMk cId="0" sldId="264"/>
            <ac:spMk id="25" creationId="{00000000-0000-0000-0000-000000000000}"/>
          </ac:spMkLst>
        </pc:spChg>
        <pc:spChg chg="mod">
          <ac:chgData name="KERAVAL,Romain" userId="d45a304c-362f-45e8-ba65-e2cec51289ac" providerId="ADAL" clId="{3140B33B-4735-4C20-A6D7-5DB89C7DCEF3}" dt="2024-02-29T08:49:17.285" v="3682" actId="1076"/>
          <ac:spMkLst>
            <pc:docMk/>
            <pc:sldMk cId="0" sldId="264"/>
            <ac:spMk id="26" creationId="{00000000-0000-0000-0000-000000000000}"/>
          </ac:spMkLst>
        </pc:spChg>
        <pc:spChg chg="mod">
          <ac:chgData name="KERAVAL,Romain" userId="d45a304c-362f-45e8-ba65-e2cec51289ac" providerId="ADAL" clId="{3140B33B-4735-4C20-A6D7-5DB89C7DCEF3}" dt="2024-02-29T08:46:15.725" v="3642" actId="255"/>
          <ac:spMkLst>
            <pc:docMk/>
            <pc:sldMk cId="0" sldId="264"/>
            <ac:spMk id="27" creationId="{7D1C121D-B6AC-B015-799D-B9E48059F561}"/>
          </ac:spMkLst>
        </pc:spChg>
        <pc:spChg chg="del">
          <ac:chgData name="KERAVAL,Romain" userId="d45a304c-362f-45e8-ba65-e2cec51289ac" providerId="ADAL" clId="{3140B33B-4735-4C20-A6D7-5DB89C7DCEF3}" dt="2024-02-27T21:23:01.988" v="3176" actId="478"/>
          <ac:spMkLst>
            <pc:docMk/>
            <pc:sldMk cId="0" sldId="264"/>
            <ac:spMk id="28" creationId="{AFFAEA35-1257-43A6-0FC0-EBA1DDB884E2}"/>
          </ac:spMkLst>
        </pc:spChg>
        <pc:grpChg chg="del mod">
          <ac:chgData name="KERAVAL,Romain" userId="d45a304c-362f-45e8-ba65-e2cec51289ac" providerId="ADAL" clId="{3140B33B-4735-4C20-A6D7-5DB89C7DCEF3}" dt="2024-02-27T21:24:31.774" v="3229" actId="478"/>
          <ac:grpSpMkLst>
            <pc:docMk/>
            <pc:sldMk cId="0" sldId="264"/>
            <ac:grpSpMk id="3" creationId="{00000000-0000-0000-0000-000000000000}"/>
          </ac:grpSpMkLst>
        </pc:grpChg>
        <pc:picChg chg="mod">
          <ac:chgData name="KERAVAL,Romain" userId="d45a304c-362f-45e8-ba65-e2cec51289ac" providerId="ADAL" clId="{3140B33B-4735-4C20-A6D7-5DB89C7DCEF3}" dt="2024-02-29T08:46:02.748" v="3639" actId="1076"/>
          <ac:picMkLst>
            <pc:docMk/>
            <pc:sldMk cId="0" sldId="264"/>
            <ac:picMk id="29" creationId="{18A57472-CD1A-E36D-3AAB-8C8C29734837}"/>
          </ac:picMkLst>
        </pc:picChg>
        <pc:picChg chg="mod">
          <ac:chgData name="KERAVAL,Romain" userId="d45a304c-362f-45e8-ba65-e2cec51289ac" providerId="ADAL" clId="{3140B33B-4735-4C20-A6D7-5DB89C7DCEF3}" dt="2024-02-29T08:48:37.360" v="3669" actId="14100"/>
          <ac:picMkLst>
            <pc:docMk/>
            <pc:sldMk cId="0" sldId="264"/>
            <ac:picMk id="35" creationId="{84347180-2003-E6BB-1025-BD74403EA1F7}"/>
          </ac:picMkLst>
        </pc:picChg>
      </pc:sldChg>
      <pc:sldChg chg="addSp delSp modSp mod modNotesTx">
        <pc:chgData name="KERAVAL,Romain" userId="d45a304c-362f-45e8-ba65-e2cec51289ac" providerId="ADAL" clId="{3140B33B-4735-4C20-A6D7-5DB89C7DCEF3}" dt="2024-02-29T08:38:27.250" v="3558" actId="20577"/>
        <pc:sldMkLst>
          <pc:docMk/>
          <pc:sldMk cId="4101496085" sldId="2146847496"/>
        </pc:sldMkLst>
        <pc:spChg chg="mod">
          <ac:chgData name="KERAVAL,Romain" userId="d45a304c-362f-45e8-ba65-e2cec51289ac" providerId="ADAL" clId="{3140B33B-4735-4C20-A6D7-5DB89C7DCEF3}" dt="2024-02-28T22:48:17.857" v="3533" actId="1076"/>
          <ac:spMkLst>
            <pc:docMk/>
            <pc:sldMk cId="4101496085" sldId="2146847496"/>
            <ac:spMk id="4" creationId="{5BF15FCA-D84B-2D7C-824D-2D6658FA9DA2}"/>
          </ac:spMkLst>
        </pc:spChg>
        <pc:spChg chg="mod">
          <ac:chgData name="KERAVAL,Romain" userId="d45a304c-362f-45e8-ba65-e2cec51289ac" providerId="ADAL" clId="{3140B33B-4735-4C20-A6D7-5DB89C7DCEF3}" dt="2024-02-28T22:48:16.550" v="3531" actId="1076"/>
          <ac:spMkLst>
            <pc:docMk/>
            <pc:sldMk cId="4101496085" sldId="2146847496"/>
            <ac:spMk id="5" creationId="{F296C3C3-0E4F-4792-B43B-BB515BDF050B}"/>
          </ac:spMkLst>
        </pc:spChg>
        <pc:spChg chg="mod">
          <ac:chgData name="KERAVAL,Romain" userId="d45a304c-362f-45e8-ba65-e2cec51289ac" providerId="ADAL" clId="{3140B33B-4735-4C20-A6D7-5DB89C7DCEF3}" dt="2024-02-29T08:38:27.250" v="3558" actId="20577"/>
          <ac:spMkLst>
            <pc:docMk/>
            <pc:sldMk cId="4101496085" sldId="2146847496"/>
            <ac:spMk id="10" creationId="{BCBB9611-B0C4-4AA1-85FA-B5F7D98440A8}"/>
          </ac:spMkLst>
        </pc:spChg>
        <pc:spChg chg="del mod">
          <ac:chgData name="KERAVAL,Romain" userId="d45a304c-362f-45e8-ba65-e2cec51289ac" providerId="ADAL" clId="{3140B33B-4735-4C20-A6D7-5DB89C7DCEF3}" dt="2024-02-26T20:44:12.634" v="2899" actId="478"/>
          <ac:spMkLst>
            <pc:docMk/>
            <pc:sldMk cId="4101496085" sldId="2146847496"/>
            <ac:spMk id="20" creationId="{AFFC3EAD-8F2D-48A6-A4F7-94BE52746305}"/>
          </ac:spMkLst>
        </pc:spChg>
        <pc:picChg chg="mod">
          <ac:chgData name="KERAVAL,Romain" userId="d45a304c-362f-45e8-ba65-e2cec51289ac" providerId="ADAL" clId="{3140B33B-4735-4C20-A6D7-5DB89C7DCEF3}" dt="2024-02-28T22:48:18.456" v="3534" actId="1076"/>
          <ac:picMkLst>
            <pc:docMk/>
            <pc:sldMk cId="4101496085" sldId="2146847496"/>
            <ac:picMk id="3" creationId="{1CFE1AD2-DBF0-4539-B9E2-1764665E3699}"/>
          </ac:picMkLst>
        </pc:picChg>
        <pc:picChg chg="add del mod">
          <ac:chgData name="KERAVAL,Romain" userId="d45a304c-362f-45e8-ba65-e2cec51289ac" providerId="ADAL" clId="{3140B33B-4735-4C20-A6D7-5DB89C7DCEF3}" dt="2024-02-26T15:42:54.640" v="819" actId="478"/>
          <ac:picMkLst>
            <pc:docMk/>
            <pc:sldMk cId="4101496085" sldId="2146847496"/>
            <ac:picMk id="8" creationId="{7FB6B63D-D690-4231-5B9C-64739E12F194}"/>
          </ac:picMkLst>
        </pc:picChg>
        <pc:picChg chg="add del mod">
          <ac:chgData name="KERAVAL,Romain" userId="d45a304c-362f-45e8-ba65-e2cec51289ac" providerId="ADAL" clId="{3140B33B-4735-4C20-A6D7-5DB89C7DCEF3}" dt="2024-02-28T22:48:16.002" v="3530" actId="22"/>
          <ac:picMkLst>
            <pc:docMk/>
            <pc:sldMk cId="4101496085" sldId="2146847496"/>
            <ac:picMk id="8" creationId="{A0728C7C-B866-8FBF-A574-62A7BE2F90CB}"/>
          </ac:picMkLst>
        </pc:picChg>
        <pc:picChg chg="add del mod">
          <ac:chgData name="KERAVAL,Romain" userId="d45a304c-362f-45e8-ba65-e2cec51289ac" providerId="ADAL" clId="{3140B33B-4735-4C20-A6D7-5DB89C7DCEF3}" dt="2024-02-28T00:37:21.647" v="3403" actId="478"/>
          <ac:picMkLst>
            <pc:docMk/>
            <pc:sldMk cId="4101496085" sldId="2146847496"/>
            <ac:picMk id="11" creationId="{A1D0A30F-1446-3DA6-C18F-F8F7839A7CE1}"/>
          </ac:picMkLst>
        </pc:picChg>
      </pc:sldChg>
      <pc:sldChg chg="del">
        <pc:chgData name="KERAVAL,Romain" userId="d45a304c-362f-45e8-ba65-e2cec51289ac" providerId="ADAL" clId="{3140B33B-4735-4C20-A6D7-5DB89C7DCEF3}" dt="2024-02-26T09:27:18.226" v="207" actId="47"/>
        <pc:sldMkLst>
          <pc:docMk/>
          <pc:sldMk cId="1002402693" sldId="2146847509"/>
        </pc:sldMkLst>
      </pc:sldChg>
      <pc:sldChg chg="del">
        <pc:chgData name="KERAVAL,Romain" userId="d45a304c-362f-45e8-ba65-e2cec51289ac" providerId="ADAL" clId="{3140B33B-4735-4C20-A6D7-5DB89C7DCEF3}" dt="2024-02-26T09:12:49.459" v="96" actId="47"/>
        <pc:sldMkLst>
          <pc:docMk/>
          <pc:sldMk cId="3002206772" sldId="2146847529"/>
        </pc:sldMkLst>
      </pc:sldChg>
      <pc:sldChg chg="del">
        <pc:chgData name="KERAVAL,Romain" userId="d45a304c-362f-45e8-ba65-e2cec51289ac" providerId="ADAL" clId="{3140B33B-4735-4C20-A6D7-5DB89C7DCEF3}" dt="2024-02-26T09:12:48.845" v="95" actId="47"/>
        <pc:sldMkLst>
          <pc:docMk/>
          <pc:sldMk cId="1406857250" sldId="2146847530"/>
        </pc:sldMkLst>
      </pc:sldChg>
      <pc:sldChg chg="del">
        <pc:chgData name="KERAVAL,Romain" userId="d45a304c-362f-45e8-ba65-e2cec51289ac" providerId="ADAL" clId="{3140B33B-4735-4C20-A6D7-5DB89C7DCEF3}" dt="2024-02-26T09:12:48.209" v="94" actId="47"/>
        <pc:sldMkLst>
          <pc:docMk/>
          <pc:sldMk cId="3183225011" sldId="2146847531"/>
        </pc:sldMkLst>
      </pc:sldChg>
      <pc:sldChg chg="del">
        <pc:chgData name="KERAVAL,Romain" userId="d45a304c-362f-45e8-ba65-e2cec51289ac" providerId="ADAL" clId="{3140B33B-4735-4C20-A6D7-5DB89C7DCEF3}" dt="2024-02-26T09:12:50.900" v="97" actId="47"/>
        <pc:sldMkLst>
          <pc:docMk/>
          <pc:sldMk cId="1405734446" sldId="2146847533"/>
        </pc:sldMkLst>
      </pc:sldChg>
      <pc:sldChg chg="del">
        <pc:chgData name="KERAVAL,Romain" userId="d45a304c-362f-45e8-ba65-e2cec51289ac" providerId="ADAL" clId="{3140B33B-4735-4C20-A6D7-5DB89C7DCEF3}" dt="2024-02-26T09:16:56.904" v="187" actId="47"/>
        <pc:sldMkLst>
          <pc:docMk/>
          <pc:sldMk cId="3215561233" sldId="2146847534"/>
        </pc:sldMkLst>
      </pc:sldChg>
      <pc:sldChg chg="del">
        <pc:chgData name="KERAVAL,Romain" userId="d45a304c-362f-45e8-ba65-e2cec51289ac" providerId="ADAL" clId="{3140B33B-4735-4C20-A6D7-5DB89C7DCEF3}" dt="2024-02-26T09:17:00.161" v="189" actId="47"/>
        <pc:sldMkLst>
          <pc:docMk/>
          <pc:sldMk cId="3960816070" sldId="2146847535"/>
        </pc:sldMkLst>
      </pc:sldChg>
      <pc:sldChg chg="del">
        <pc:chgData name="KERAVAL,Romain" userId="d45a304c-362f-45e8-ba65-e2cec51289ac" providerId="ADAL" clId="{3140B33B-4735-4C20-A6D7-5DB89C7DCEF3}" dt="2024-02-26T09:17:01.056" v="190" actId="47"/>
        <pc:sldMkLst>
          <pc:docMk/>
          <pc:sldMk cId="2731381593" sldId="2146847536"/>
        </pc:sldMkLst>
      </pc:sldChg>
      <pc:sldChg chg="del">
        <pc:chgData name="KERAVAL,Romain" userId="d45a304c-362f-45e8-ba65-e2cec51289ac" providerId="ADAL" clId="{3140B33B-4735-4C20-A6D7-5DB89C7DCEF3}" dt="2024-02-26T09:17:02.645" v="191" actId="47"/>
        <pc:sldMkLst>
          <pc:docMk/>
          <pc:sldMk cId="610405253" sldId="2146847537"/>
        </pc:sldMkLst>
      </pc:sldChg>
      <pc:sldChg chg="del">
        <pc:chgData name="KERAVAL,Romain" userId="d45a304c-362f-45e8-ba65-e2cec51289ac" providerId="ADAL" clId="{3140B33B-4735-4C20-A6D7-5DB89C7DCEF3}" dt="2024-02-26T09:17:03.402" v="192" actId="47"/>
        <pc:sldMkLst>
          <pc:docMk/>
          <pc:sldMk cId="3369692234" sldId="2146847538"/>
        </pc:sldMkLst>
      </pc:sldChg>
      <pc:sldChg chg="del">
        <pc:chgData name="KERAVAL,Romain" userId="d45a304c-362f-45e8-ba65-e2cec51289ac" providerId="ADAL" clId="{3140B33B-4735-4C20-A6D7-5DB89C7DCEF3}" dt="2024-02-26T09:16:59.046" v="188" actId="47"/>
        <pc:sldMkLst>
          <pc:docMk/>
          <pc:sldMk cId="1081159886" sldId="2146847539"/>
        </pc:sldMkLst>
      </pc:sldChg>
      <pc:sldChg chg="del">
        <pc:chgData name="KERAVAL,Romain" userId="d45a304c-362f-45e8-ba65-e2cec51289ac" providerId="ADAL" clId="{3140B33B-4735-4C20-A6D7-5DB89C7DCEF3}" dt="2024-02-26T09:16:52.065" v="185" actId="47"/>
        <pc:sldMkLst>
          <pc:docMk/>
          <pc:sldMk cId="3862418573" sldId="2146847540"/>
        </pc:sldMkLst>
      </pc:sldChg>
      <pc:sldChg chg="delSp modSp mod ord modNotesTx">
        <pc:chgData name="KERAVAL,Romain" userId="d45a304c-362f-45e8-ba65-e2cec51289ac" providerId="ADAL" clId="{3140B33B-4735-4C20-A6D7-5DB89C7DCEF3}" dt="2024-02-29T08:50:07.617" v="3695" actId="20577"/>
        <pc:sldMkLst>
          <pc:docMk/>
          <pc:sldMk cId="160638821" sldId="2146847541"/>
        </pc:sldMkLst>
        <pc:spChg chg="mod">
          <ac:chgData name="KERAVAL,Romain" userId="d45a304c-362f-45e8-ba65-e2cec51289ac" providerId="ADAL" clId="{3140B33B-4735-4C20-A6D7-5DB89C7DCEF3}" dt="2024-02-29T08:50:07.617" v="3695" actId="20577"/>
          <ac:spMkLst>
            <pc:docMk/>
            <pc:sldMk cId="160638821" sldId="2146847541"/>
            <ac:spMk id="10" creationId="{BCBB9611-B0C4-4AA1-85FA-B5F7D98440A8}"/>
          </ac:spMkLst>
        </pc:spChg>
        <pc:picChg chg="del">
          <ac:chgData name="KERAVAL,Romain" userId="d45a304c-362f-45e8-ba65-e2cec51289ac" providerId="ADAL" clId="{3140B33B-4735-4C20-A6D7-5DB89C7DCEF3}" dt="2024-02-26T09:27:36.791" v="210" actId="478"/>
          <ac:picMkLst>
            <pc:docMk/>
            <pc:sldMk cId="160638821" sldId="2146847541"/>
            <ac:picMk id="37" creationId="{598971EE-4803-494B-98EB-20FF6C97BCD1}"/>
          </ac:picMkLst>
        </pc:picChg>
        <pc:picChg chg="del">
          <ac:chgData name="KERAVAL,Romain" userId="d45a304c-362f-45e8-ba65-e2cec51289ac" providerId="ADAL" clId="{3140B33B-4735-4C20-A6D7-5DB89C7DCEF3}" dt="2024-02-26T09:27:37.462" v="211" actId="478"/>
          <ac:picMkLst>
            <pc:docMk/>
            <pc:sldMk cId="160638821" sldId="2146847541"/>
            <ac:picMk id="38" creationId="{D9EEEDE0-C14F-46F3-9E54-8251801FDE7E}"/>
          </ac:picMkLst>
        </pc:picChg>
        <pc:picChg chg="del">
          <ac:chgData name="KERAVAL,Romain" userId="d45a304c-362f-45e8-ba65-e2cec51289ac" providerId="ADAL" clId="{3140B33B-4735-4C20-A6D7-5DB89C7DCEF3}" dt="2024-02-26T09:27:38.094" v="212" actId="478"/>
          <ac:picMkLst>
            <pc:docMk/>
            <pc:sldMk cId="160638821" sldId="2146847541"/>
            <ac:picMk id="39" creationId="{84231472-DE37-4372-ABD7-EBEBF2A6B984}"/>
          </ac:picMkLst>
        </pc:picChg>
        <pc:picChg chg="del">
          <ac:chgData name="KERAVAL,Romain" userId="d45a304c-362f-45e8-ba65-e2cec51289ac" providerId="ADAL" clId="{3140B33B-4735-4C20-A6D7-5DB89C7DCEF3}" dt="2024-02-26T09:27:38.747" v="213" actId="478"/>
          <ac:picMkLst>
            <pc:docMk/>
            <pc:sldMk cId="160638821" sldId="2146847541"/>
            <ac:picMk id="40" creationId="{9D3F6CDE-C1B4-4475-85CF-69A0777EBD49}"/>
          </ac:picMkLst>
        </pc:picChg>
      </pc:sldChg>
      <pc:sldChg chg="addSp delSp modSp mod ord">
        <pc:chgData name="KERAVAL,Romain" userId="d45a304c-362f-45e8-ba65-e2cec51289ac" providerId="ADAL" clId="{3140B33B-4735-4C20-A6D7-5DB89C7DCEF3}" dt="2024-02-27T21:29:11.326" v="3333"/>
        <pc:sldMkLst>
          <pc:docMk/>
          <pc:sldMk cId="3039641418" sldId="2146847543"/>
        </pc:sldMkLst>
        <pc:spChg chg="add del mod">
          <ac:chgData name="KERAVAL,Romain" userId="d45a304c-362f-45e8-ba65-e2cec51289ac" providerId="ADAL" clId="{3140B33B-4735-4C20-A6D7-5DB89C7DCEF3}" dt="2024-02-26T09:27:04.873" v="206" actId="478"/>
          <ac:spMkLst>
            <pc:docMk/>
            <pc:sldMk cId="3039641418" sldId="2146847543"/>
            <ac:spMk id="10" creationId="{23943706-E8FA-43DA-AEB2-F266FCA8AE59}"/>
          </ac:spMkLst>
        </pc:spChg>
        <pc:picChg chg="mod">
          <ac:chgData name="KERAVAL,Romain" userId="d45a304c-362f-45e8-ba65-e2cec51289ac" providerId="ADAL" clId="{3140B33B-4735-4C20-A6D7-5DB89C7DCEF3}" dt="2024-02-26T09:26:52.358" v="202" actId="1076"/>
          <ac:picMkLst>
            <pc:docMk/>
            <pc:sldMk cId="3039641418" sldId="2146847543"/>
            <ac:picMk id="2050" creationId="{85C60701-E1FF-67EA-808A-C84B0CD1538A}"/>
          </ac:picMkLst>
        </pc:picChg>
      </pc:sldChg>
      <pc:sldChg chg="new del">
        <pc:chgData name="KERAVAL,Romain" userId="d45a304c-362f-45e8-ba65-e2cec51289ac" providerId="ADAL" clId="{3140B33B-4735-4C20-A6D7-5DB89C7DCEF3}" dt="2024-02-26T09:27:31.601" v="209" actId="47"/>
        <pc:sldMkLst>
          <pc:docMk/>
          <pc:sldMk cId="2368987268" sldId="2146847544"/>
        </pc:sldMkLst>
      </pc:sldChg>
      <pc:sldChg chg="modSp add mod">
        <pc:chgData name="KERAVAL,Romain" userId="d45a304c-362f-45e8-ba65-e2cec51289ac" providerId="ADAL" clId="{3140B33B-4735-4C20-A6D7-5DB89C7DCEF3}" dt="2024-02-29T08:47:51.969" v="3656" actId="1076"/>
        <pc:sldMkLst>
          <pc:docMk/>
          <pc:sldMk cId="3041605786" sldId="2146847569"/>
        </pc:sldMkLst>
        <pc:spChg chg="mod">
          <ac:chgData name="KERAVAL,Romain" userId="d45a304c-362f-45e8-ba65-e2cec51289ac" providerId="ADAL" clId="{3140B33B-4735-4C20-A6D7-5DB89C7DCEF3}" dt="2024-02-27T21:28:42.631" v="3329" actId="20577"/>
          <ac:spMkLst>
            <pc:docMk/>
            <pc:sldMk cId="3041605786" sldId="2146847569"/>
            <ac:spMk id="10" creationId="{BCBB9611-B0C4-4AA1-85FA-B5F7D98440A8}"/>
          </ac:spMkLst>
        </pc:spChg>
        <pc:picChg chg="mod">
          <ac:chgData name="KERAVAL,Romain" userId="d45a304c-362f-45e8-ba65-e2cec51289ac" providerId="ADAL" clId="{3140B33B-4735-4C20-A6D7-5DB89C7DCEF3}" dt="2024-02-29T08:47:48.405" v="3655" actId="1076"/>
          <ac:picMkLst>
            <pc:docMk/>
            <pc:sldMk cId="3041605786" sldId="2146847569"/>
            <ac:picMk id="2" creationId="{CE7E3A86-A913-EFCA-F275-E092B919FA8F}"/>
          </ac:picMkLst>
        </pc:picChg>
        <pc:picChg chg="mod">
          <ac:chgData name="KERAVAL,Romain" userId="d45a304c-362f-45e8-ba65-e2cec51289ac" providerId="ADAL" clId="{3140B33B-4735-4C20-A6D7-5DB89C7DCEF3}" dt="2024-02-29T08:47:51.969" v="3656" actId="1076"/>
          <ac:picMkLst>
            <pc:docMk/>
            <pc:sldMk cId="3041605786" sldId="2146847569"/>
            <ac:picMk id="6" creationId="{3E628F7D-9192-C771-DCE3-8DB832DF4480}"/>
          </ac:picMkLst>
        </pc:picChg>
      </pc:sldChg>
      <pc:sldChg chg="addSp delSp modSp add mod">
        <pc:chgData name="KERAVAL,Romain" userId="d45a304c-362f-45e8-ba65-e2cec51289ac" providerId="ADAL" clId="{3140B33B-4735-4C20-A6D7-5DB89C7DCEF3}" dt="2024-02-29T08:48:24.176" v="3667" actId="1076"/>
        <pc:sldMkLst>
          <pc:docMk/>
          <pc:sldMk cId="2956667276" sldId="2146847577"/>
        </pc:sldMkLst>
        <pc:spChg chg="mod">
          <ac:chgData name="KERAVAL,Romain" userId="d45a304c-362f-45e8-ba65-e2cec51289ac" providerId="ADAL" clId="{3140B33B-4735-4C20-A6D7-5DB89C7DCEF3}" dt="2024-02-27T21:28:23.965" v="3296" actId="20577"/>
          <ac:spMkLst>
            <pc:docMk/>
            <pc:sldMk cId="2956667276" sldId="2146847577"/>
            <ac:spMk id="10" creationId="{BCBB9611-B0C4-4AA1-85FA-B5F7D98440A8}"/>
          </ac:spMkLst>
        </pc:spChg>
        <pc:spChg chg="mod">
          <ac:chgData name="KERAVAL,Romain" userId="d45a304c-362f-45e8-ba65-e2cec51289ac" providerId="ADAL" clId="{3140B33B-4735-4C20-A6D7-5DB89C7DCEF3}" dt="2024-02-29T08:48:05.071" v="3660" actId="13926"/>
          <ac:spMkLst>
            <pc:docMk/>
            <pc:sldMk cId="2956667276" sldId="2146847577"/>
            <ac:spMk id="15" creationId="{7F48E9BB-92A6-1461-C100-868BDB358FC6}"/>
          </ac:spMkLst>
        </pc:spChg>
        <pc:spChg chg="mod">
          <ac:chgData name="KERAVAL,Romain" userId="d45a304c-362f-45e8-ba65-e2cec51289ac" providerId="ADAL" clId="{3140B33B-4735-4C20-A6D7-5DB89C7DCEF3}" dt="2024-02-29T08:48:21.182" v="3666" actId="1076"/>
          <ac:spMkLst>
            <pc:docMk/>
            <pc:sldMk cId="2956667276" sldId="2146847577"/>
            <ac:spMk id="31" creationId="{B65DD1D4-D39D-66D4-2F79-2BC625C5B01D}"/>
          </ac:spMkLst>
        </pc:spChg>
        <pc:picChg chg="mod">
          <ac:chgData name="KERAVAL,Romain" userId="d45a304c-362f-45e8-ba65-e2cec51289ac" providerId="ADAL" clId="{3140B33B-4735-4C20-A6D7-5DB89C7DCEF3}" dt="2024-02-29T08:47:57.386" v="3658" actId="1076"/>
          <ac:picMkLst>
            <pc:docMk/>
            <pc:sldMk cId="2956667276" sldId="2146847577"/>
            <ac:picMk id="2" creationId="{CE7E3A86-A913-EFCA-F275-E092B919FA8F}"/>
          </ac:picMkLst>
        </pc:picChg>
        <pc:picChg chg="add del mod">
          <ac:chgData name="KERAVAL,Romain" userId="d45a304c-362f-45e8-ba65-e2cec51289ac" providerId="ADAL" clId="{3140B33B-4735-4C20-A6D7-5DB89C7DCEF3}" dt="2024-02-29T08:46:35.099" v="3645" actId="478"/>
          <ac:picMkLst>
            <pc:docMk/>
            <pc:sldMk cId="2956667276" sldId="2146847577"/>
            <ac:picMk id="3" creationId="{505B1579-5813-9831-3CD9-4E8595C463EF}"/>
          </ac:picMkLst>
        </pc:picChg>
        <pc:picChg chg="mod">
          <ac:chgData name="KERAVAL,Romain" userId="d45a304c-362f-45e8-ba65-e2cec51289ac" providerId="ADAL" clId="{3140B33B-4735-4C20-A6D7-5DB89C7DCEF3}" dt="2024-02-29T08:48:14.801" v="3663" actId="1076"/>
          <ac:picMkLst>
            <pc:docMk/>
            <pc:sldMk cId="2956667276" sldId="2146847577"/>
            <ac:picMk id="29" creationId="{53CF03C7-874A-5554-1DF0-AFA20EE66CB8}"/>
          </ac:picMkLst>
        </pc:picChg>
        <pc:picChg chg="mod">
          <ac:chgData name="KERAVAL,Romain" userId="d45a304c-362f-45e8-ba65-e2cec51289ac" providerId="ADAL" clId="{3140B33B-4735-4C20-A6D7-5DB89C7DCEF3}" dt="2024-02-29T08:48:24.176" v="3667" actId="1076"/>
          <ac:picMkLst>
            <pc:docMk/>
            <pc:sldMk cId="2956667276" sldId="2146847577"/>
            <ac:picMk id="8194" creationId="{3052FD47-C94F-D9F7-7AF1-93FE0CD279A4}"/>
          </ac:picMkLst>
        </pc:picChg>
      </pc:sldChg>
      <pc:sldChg chg="addSp delSp modSp add mod">
        <pc:chgData name="KERAVAL,Romain" userId="d45a304c-362f-45e8-ba65-e2cec51289ac" providerId="ADAL" clId="{3140B33B-4735-4C20-A6D7-5DB89C7DCEF3}" dt="2024-02-29T08:49:38.436" v="3688" actId="1076"/>
        <pc:sldMkLst>
          <pc:docMk/>
          <pc:sldMk cId="2070651354" sldId="2146847588"/>
        </pc:sldMkLst>
        <pc:spChg chg="mod">
          <ac:chgData name="KERAVAL,Romain" userId="d45a304c-362f-45e8-ba65-e2cec51289ac" providerId="ADAL" clId="{3140B33B-4735-4C20-A6D7-5DB89C7DCEF3}" dt="2024-02-27T21:27:35.921" v="3266" actId="20577"/>
          <ac:spMkLst>
            <pc:docMk/>
            <pc:sldMk cId="2070651354" sldId="2146847588"/>
            <ac:spMk id="9" creationId="{F8B13465-E724-CCA2-0D3E-FB1FE497CF51}"/>
          </ac:spMkLst>
        </pc:spChg>
        <pc:spChg chg="mod">
          <ac:chgData name="KERAVAL,Romain" userId="d45a304c-362f-45e8-ba65-e2cec51289ac" providerId="ADAL" clId="{3140B33B-4735-4C20-A6D7-5DB89C7DCEF3}" dt="2024-02-29T08:45:44.992" v="3636" actId="20577"/>
          <ac:spMkLst>
            <pc:docMk/>
            <pc:sldMk cId="2070651354" sldId="2146847588"/>
            <ac:spMk id="10" creationId="{BCBB9611-B0C4-4AA1-85FA-B5F7D98440A8}"/>
          </ac:spMkLst>
        </pc:spChg>
        <pc:spChg chg="del">
          <ac:chgData name="KERAVAL,Romain" userId="d45a304c-362f-45e8-ba65-e2cec51289ac" providerId="ADAL" clId="{3140B33B-4735-4C20-A6D7-5DB89C7DCEF3}" dt="2024-02-27T21:27:45.264" v="3267" actId="478"/>
          <ac:spMkLst>
            <pc:docMk/>
            <pc:sldMk cId="2070651354" sldId="2146847588"/>
            <ac:spMk id="12" creationId="{4F1F2A93-479C-7891-BAB5-10E550D36E56}"/>
          </ac:spMkLst>
        </pc:spChg>
        <pc:spChg chg="del">
          <ac:chgData name="KERAVAL,Romain" userId="d45a304c-362f-45e8-ba65-e2cec51289ac" providerId="ADAL" clId="{3140B33B-4735-4C20-A6D7-5DB89C7DCEF3}" dt="2024-02-29T08:48:44.412" v="3671" actId="478"/>
          <ac:spMkLst>
            <pc:docMk/>
            <pc:sldMk cId="2070651354" sldId="2146847588"/>
            <ac:spMk id="41" creationId="{813DD6D5-6F9B-85AA-B419-6DDF2B271FAB}"/>
          </ac:spMkLst>
        </pc:spChg>
        <pc:picChg chg="del">
          <ac:chgData name="KERAVAL,Romain" userId="d45a304c-362f-45e8-ba65-e2cec51289ac" providerId="ADAL" clId="{3140B33B-4735-4C20-A6D7-5DB89C7DCEF3}" dt="2024-02-29T08:48:41.896" v="3670" actId="478"/>
          <ac:picMkLst>
            <pc:docMk/>
            <pc:sldMk cId="2070651354" sldId="2146847588"/>
            <ac:picMk id="2" creationId="{CE7E3A86-A913-EFCA-F275-E092B919FA8F}"/>
          </ac:picMkLst>
        </pc:picChg>
        <pc:picChg chg="mod">
          <ac:chgData name="KERAVAL,Romain" userId="d45a304c-362f-45e8-ba65-e2cec51289ac" providerId="ADAL" clId="{3140B33B-4735-4C20-A6D7-5DB89C7DCEF3}" dt="2024-02-29T08:49:01.110" v="3677" actId="14100"/>
          <ac:picMkLst>
            <pc:docMk/>
            <pc:sldMk cId="2070651354" sldId="2146847588"/>
            <ac:picMk id="3" creationId="{C50DB13B-0227-F828-0424-8A53A07D9E71}"/>
          </ac:picMkLst>
        </pc:picChg>
        <pc:picChg chg="add mod">
          <ac:chgData name="KERAVAL,Romain" userId="d45a304c-362f-45e8-ba65-e2cec51289ac" providerId="ADAL" clId="{3140B33B-4735-4C20-A6D7-5DB89C7DCEF3}" dt="2024-02-29T08:49:38.436" v="3688" actId="1076"/>
          <ac:picMkLst>
            <pc:docMk/>
            <pc:sldMk cId="2070651354" sldId="2146847588"/>
            <ac:picMk id="12" creationId="{5ED379CF-C51A-8A53-40C7-59DB1EE5C512}"/>
          </ac:picMkLst>
        </pc:picChg>
      </pc:sldChg>
      <pc:sldChg chg="addSp delSp modSp add mod">
        <pc:chgData name="KERAVAL,Romain" userId="d45a304c-362f-45e8-ba65-e2cec51289ac" providerId="ADAL" clId="{3140B33B-4735-4C20-A6D7-5DB89C7DCEF3}" dt="2024-02-29T08:49:33.135" v="3686" actId="1076"/>
        <pc:sldMkLst>
          <pc:docMk/>
          <pc:sldMk cId="3283291576" sldId="2146847589"/>
        </pc:sldMkLst>
        <pc:spChg chg="mod">
          <ac:chgData name="KERAVAL,Romain" userId="d45a304c-362f-45e8-ba65-e2cec51289ac" providerId="ADAL" clId="{3140B33B-4735-4C20-A6D7-5DB89C7DCEF3}" dt="2024-02-29T08:45:41.424" v="3635" actId="20577"/>
          <ac:spMkLst>
            <pc:docMk/>
            <pc:sldMk cId="3283291576" sldId="2146847589"/>
            <ac:spMk id="10" creationId="{BCBB9611-B0C4-4AA1-85FA-B5F7D98440A8}"/>
          </ac:spMkLst>
        </pc:spChg>
        <pc:spChg chg="del">
          <ac:chgData name="KERAVAL,Romain" userId="d45a304c-362f-45e8-ba65-e2cec51289ac" providerId="ADAL" clId="{3140B33B-4735-4C20-A6D7-5DB89C7DCEF3}" dt="2024-02-29T08:48:48.193" v="3673" actId="478"/>
          <ac:spMkLst>
            <pc:docMk/>
            <pc:sldMk cId="3283291576" sldId="2146847589"/>
            <ac:spMk id="41" creationId="{813DD6D5-6F9B-85AA-B419-6DDF2B271FAB}"/>
          </ac:spMkLst>
        </pc:spChg>
        <pc:picChg chg="del">
          <ac:chgData name="KERAVAL,Romain" userId="d45a304c-362f-45e8-ba65-e2cec51289ac" providerId="ADAL" clId="{3140B33B-4735-4C20-A6D7-5DB89C7DCEF3}" dt="2024-02-29T08:48:46.873" v="3672" actId="478"/>
          <ac:picMkLst>
            <pc:docMk/>
            <pc:sldMk cId="3283291576" sldId="2146847589"/>
            <ac:picMk id="2" creationId="{CE7E3A86-A913-EFCA-F275-E092B919FA8F}"/>
          </ac:picMkLst>
        </pc:picChg>
        <pc:picChg chg="add mod">
          <ac:chgData name="KERAVAL,Romain" userId="d45a304c-362f-45e8-ba65-e2cec51289ac" providerId="ADAL" clId="{3140B33B-4735-4C20-A6D7-5DB89C7DCEF3}" dt="2024-02-29T08:49:33.135" v="3686" actId="1076"/>
          <ac:picMkLst>
            <pc:docMk/>
            <pc:sldMk cId="3283291576" sldId="2146847589"/>
            <ac:picMk id="3" creationId="{7BF364CB-B643-D75D-838F-8BEE84C90E8A}"/>
          </ac:picMkLst>
        </pc:picChg>
        <pc:picChg chg="mod">
          <ac:chgData name="KERAVAL,Romain" userId="d45a304c-362f-45e8-ba65-e2cec51289ac" providerId="ADAL" clId="{3140B33B-4735-4C20-A6D7-5DB89C7DCEF3}" dt="2024-02-29T08:49:05.943" v="3678" actId="1076"/>
          <ac:picMkLst>
            <pc:docMk/>
            <pc:sldMk cId="3283291576" sldId="2146847589"/>
            <ac:picMk id="7" creationId="{611DEA7B-1DA1-76F0-C49D-D8CE936C0640}"/>
          </ac:picMkLst>
        </pc:picChg>
      </pc:sldChg>
      <pc:sldChg chg="del">
        <pc:chgData name="KERAVAL,Romain" userId="d45a304c-362f-45e8-ba65-e2cec51289ac" providerId="ADAL" clId="{3140B33B-4735-4C20-A6D7-5DB89C7DCEF3}" dt="2024-02-26T09:26:13.974" v="196" actId="47"/>
        <pc:sldMkLst>
          <pc:docMk/>
          <pc:sldMk cId="3663966268" sldId="2146847591"/>
        </pc:sldMkLst>
      </pc:sldChg>
      <pc:sldChg chg="del">
        <pc:chgData name="KERAVAL,Romain" userId="d45a304c-362f-45e8-ba65-e2cec51289ac" providerId="ADAL" clId="{3140B33B-4735-4C20-A6D7-5DB89C7DCEF3}" dt="2024-02-26T09:16:51.134" v="184" actId="47"/>
        <pc:sldMkLst>
          <pc:docMk/>
          <pc:sldMk cId="797232641" sldId="2146847628"/>
        </pc:sldMkLst>
      </pc:sldChg>
      <pc:sldChg chg="del">
        <pc:chgData name="KERAVAL,Romain" userId="d45a304c-362f-45e8-ba65-e2cec51289ac" providerId="ADAL" clId="{3140B33B-4735-4C20-A6D7-5DB89C7DCEF3}" dt="2024-02-26T09:16:48.253" v="183" actId="47"/>
        <pc:sldMkLst>
          <pc:docMk/>
          <pc:sldMk cId="496071807" sldId="2146847643"/>
        </pc:sldMkLst>
      </pc:sldChg>
      <pc:sldChg chg="del">
        <pc:chgData name="KERAVAL,Romain" userId="d45a304c-362f-45e8-ba65-e2cec51289ac" providerId="ADAL" clId="{3140B33B-4735-4C20-A6D7-5DB89C7DCEF3}" dt="2024-02-26T09:16:55.443" v="186" actId="47"/>
        <pc:sldMkLst>
          <pc:docMk/>
          <pc:sldMk cId="1657711533" sldId="2146847644"/>
        </pc:sldMkLst>
      </pc:sldChg>
      <pc:sldChg chg="del">
        <pc:chgData name="KERAVAL,Romain" userId="d45a304c-362f-45e8-ba65-e2cec51289ac" providerId="ADAL" clId="{3140B33B-4735-4C20-A6D7-5DB89C7DCEF3}" dt="2024-02-26T09:12:46.051" v="92" actId="47"/>
        <pc:sldMkLst>
          <pc:docMk/>
          <pc:sldMk cId="3558349598" sldId="2146847645"/>
        </pc:sldMkLst>
      </pc:sldChg>
      <pc:sldChg chg="del">
        <pc:chgData name="KERAVAL,Romain" userId="d45a304c-362f-45e8-ba65-e2cec51289ac" providerId="ADAL" clId="{3140B33B-4735-4C20-A6D7-5DB89C7DCEF3}" dt="2024-02-26T09:12:45.199" v="91" actId="47"/>
        <pc:sldMkLst>
          <pc:docMk/>
          <pc:sldMk cId="1931639902" sldId="2146847646"/>
        </pc:sldMkLst>
      </pc:sldChg>
      <pc:sldChg chg="del">
        <pc:chgData name="KERAVAL,Romain" userId="d45a304c-362f-45e8-ba65-e2cec51289ac" providerId="ADAL" clId="{3140B33B-4735-4C20-A6D7-5DB89C7DCEF3}" dt="2024-02-26T09:12:44.069" v="90" actId="47"/>
        <pc:sldMkLst>
          <pc:docMk/>
          <pc:sldMk cId="1749391518" sldId="2146847647"/>
        </pc:sldMkLst>
      </pc:sldChg>
      <pc:sldChg chg="del">
        <pc:chgData name="KERAVAL,Romain" userId="d45a304c-362f-45e8-ba65-e2cec51289ac" providerId="ADAL" clId="{3140B33B-4735-4C20-A6D7-5DB89C7DCEF3}" dt="2024-02-26T09:12:42.580" v="89" actId="47"/>
        <pc:sldMkLst>
          <pc:docMk/>
          <pc:sldMk cId="179352535" sldId="2146847648"/>
        </pc:sldMkLst>
      </pc:sldChg>
      <pc:sldChg chg="del">
        <pc:chgData name="KERAVAL,Romain" userId="d45a304c-362f-45e8-ba65-e2cec51289ac" providerId="ADAL" clId="{3140B33B-4735-4C20-A6D7-5DB89C7DCEF3}" dt="2024-02-26T09:12:40.962" v="88" actId="47"/>
        <pc:sldMkLst>
          <pc:docMk/>
          <pc:sldMk cId="4128280508" sldId="2146847649"/>
        </pc:sldMkLst>
      </pc:sldChg>
      <pc:sldChg chg="del">
        <pc:chgData name="KERAVAL,Romain" userId="d45a304c-362f-45e8-ba65-e2cec51289ac" providerId="ADAL" clId="{3140B33B-4735-4C20-A6D7-5DB89C7DCEF3}" dt="2024-02-26T09:12:39.814" v="87" actId="47"/>
        <pc:sldMkLst>
          <pc:docMk/>
          <pc:sldMk cId="3280066930" sldId="2146847650"/>
        </pc:sldMkLst>
      </pc:sldChg>
      <pc:sldChg chg="del">
        <pc:chgData name="KERAVAL,Romain" userId="d45a304c-362f-45e8-ba65-e2cec51289ac" providerId="ADAL" clId="{3140B33B-4735-4C20-A6D7-5DB89C7DCEF3}" dt="2024-02-26T09:12:47.922" v="93" actId="47"/>
        <pc:sldMkLst>
          <pc:docMk/>
          <pc:sldMk cId="1108136831" sldId="2146847651"/>
        </pc:sldMkLst>
      </pc:sldChg>
      <pc:sldChg chg="addSp modSp add mod">
        <pc:chgData name="KERAVAL,Romain" userId="d45a304c-362f-45e8-ba65-e2cec51289ac" providerId="ADAL" clId="{3140B33B-4735-4C20-A6D7-5DB89C7DCEF3}" dt="2024-02-29T08:49:27.761" v="3684" actId="1076"/>
        <pc:sldMkLst>
          <pc:docMk/>
          <pc:sldMk cId="1987395156" sldId="2146847703"/>
        </pc:sldMkLst>
        <pc:spChg chg="mod">
          <ac:chgData name="KERAVAL,Romain" userId="d45a304c-362f-45e8-ba65-e2cec51289ac" providerId="ADAL" clId="{3140B33B-4735-4C20-A6D7-5DB89C7DCEF3}" dt="2024-02-29T08:46:50.922" v="3646" actId="108"/>
          <ac:spMkLst>
            <pc:docMk/>
            <pc:sldMk cId="1987395156" sldId="2146847703"/>
            <ac:spMk id="2" creationId="{3DAA5596-B9F0-377D-F97E-59899430DFEC}"/>
          </ac:spMkLst>
        </pc:spChg>
        <pc:spChg chg="mod">
          <ac:chgData name="KERAVAL,Romain" userId="d45a304c-362f-45e8-ba65-e2cec51289ac" providerId="ADAL" clId="{3140B33B-4735-4C20-A6D7-5DB89C7DCEF3}" dt="2024-02-29T08:47:28.787" v="3652" actId="1076"/>
          <ac:spMkLst>
            <pc:docMk/>
            <pc:sldMk cId="1987395156" sldId="2146847703"/>
            <ac:spMk id="28" creationId="{4FD455FF-EE0C-13FB-7DAA-50E89326D0D8}"/>
          </ac:spMkLst>
        </pc:spChg>
        <pc:spChg chg="mod">
          <ac:chgData name="KERAVAL,Romain" userId="d45a304c-362f-45e8-ba65-e2cec51289ac" providerId="ADAL" clId="{3140B33B-4735-4C20-A6D7-5DB89C7DCEF3}" dt="2024-02-29T08:47:31.098" v="3653" actId="1076"/>
          <ac:spMkLst>
            <pc:docMk/>
            <pc:sldMk cId="1987395156" sldId="2146847703"/>
            <ac:spMk id="35" creationId="{9BB28685-AC8F-E28D-B242-9F1E615BE6DA}"/>
          </ac:spMkLst>
        </pc:spChg>
        <pc:picChg chg="add mod">
          <ac:chgData name="KERAVAL,Romain" userId="d45a304c-362f-45e8-ba65-e2cec51289ac" providerId="ADAL" clId="{3140B33B-4735-4C20-A6D7-5DB89C7DCEF3}" dt="2024-02-29T08:48:32.059" v="3668" actId="14100"/>
          <ac:picMkLst>
            <pc:docMk/>
            <pc:sldMk cId="1987395156" sldId="2146847703"/>
            <ac:picMk id="3" creationId="{A1D829EF-22D2-4689-F5AA-DB74DCAAC35B}"/>
          </ac:picMkLst>
        </pc:picChg>
        <pc:picChg chg="mod">
          <ac:chgData name="KERAVAL,Romain" userId="d45a304c-362f-45e8-ba65-e2cec51289ac" providerId="ADAL" clId="{3140B33B-4735-4C20-A6D7-5DB89C7DCEF3}" dt="2024-02-29T08:49:27.761" v="3684" actId="1076"/>
          <ac:picMkLst>
            <pc:docMk/>
            <pc:sldMk cId="1987395156" sldId="2146847703"/>
            <ac:picMk id="7" creationId="{F6C74705-FF92-E034-8585-DC48510D53A1}"/>
          </ac:picMkLst>
        </pc:picChg>
      </pc:sldChg>
      <pc:sldChg chg="delSp add del setBg delDesignElem">
        <pc:chgData name="KERAVAL,Romain" userId="d45a304c-362f-45e8-ba65-e2cec51289ac" providerId="ADAL" clId="{3140B33B-4735-4C20-A6D7-5DB89C7DCEF3}" dt="2024-02-27T21:12:42.835" v="3115" actId="47"/>
        <pc:sldMkLst>
          <pc:docMk/>
          <pc:sldMk cId="2082488102" sldId="2146847705"/>
        </pc:sldMkLst>
        <pc:spChg chg="del">
          <ac:chgData name="KERAVAL,Romain" userId="d45a304c-362f-45e8-ba65-e2cec51289ac" providerId="ADAL" clId="{3140B33B-4735-4C20-A6D7-5DB89C7DCEF3}" dt="2024-02-27T21:12:37.140" v="3114"/>
          <ac:spMkLst>
            <pc:docMk/>
            <pc:sldMk cId="2082488102" sldId="2146847705"/>
            <ac:spMk id="21" creationId="{6742736B-1326-450B-9240-348937388E6A}"/>
          </ac:spMkLst>
        </pc:spChg>
      </pc:sldChg>
      <pc:sldChg chg="modSp add del mod">
        <pc:chgData name="KERAVAL,Romain" userId="d45a304c-362f-45e8-ba65-e2cec51289ac" providerId="ADAL" clId="{3140B33B-4735-4C20-A6D7-5DB89C7DCEF3}" dt="2024-02-26T20:59:03.143" v="2994" actId="47"/>
        <pc:sldMkLst>
          <pc:docMk/>
          <pc:sldMk cId="549171120" sldId="2146847723"/>
        </pc:sldMkLst>
        <pc:spChg chg="mod">
          <ac:chgData name="KERAVAL,Romain" userId="d45a304c-362f-45e8-ba65-e2cec51289ac" providerId="ADAL" clId="{3140B33B-4735-4C20-A6D7-5DB89C7DCEF3}" dt="2024-02-26T09:48:53.486" v="524"/>
          <ac:spMkLst>
            <pc:docMk/>
            <pc:sldMk cId="549171120" sldId="2146847723"/>
            <ac:spMk id="3" creationId="{EB18FDF8-6A37-18D9-611A-370AA129BE4E}"/>
          </ac:spMkLst>
        </pc:spChg>
        <pc:spChg chg="mod">
          <ac:chgData name="KERAVAL,Romain" userId="d45a304c-362f-45e8-ba65-e2cec51289ac" providerId="ADAL" clId="{3140B33B-4735-4C20-A6D7-5DB89C7DCEF3}" dt="2024-02-26T09:49:06.295" v="525" actId="20577"/>
          <ac:spMkLst>
            <pc:docMk/>
            <pc:sldMk cId="549171120" sldId="2146847723"/>
            <ac:spMk id="16" creationId="{3DA99D28-BFE5-76FD-1298-10EB06B8F721}"/>
          </ac:spMkLst>
        </pc:spChg>
      </pc:sldChg>
      <pc:sldChg chg="addSp delSp modSp add mod modNotesTx">
        <pc:chgData name="KERAVAL,Romain" userId="d45a304c-362f-45e8-ba65-e2cec51289ac" providerId="ADAL" clId="{3140B33B-4735-4C20-A6D7-5DB89C7DCEF3}" dt="2024-02-28T00:31:11.015" v="3402" actId="20577"/>
        <pc:sldMkLst>
          <pc:docMk/>
          <pc:sldMk cId="2658533979" sldId="2146847757"/>
        </pc:sldMkLst>
        <pc:spChg chg="mod">
          <ac:chgData name="KERAVAL,Romain" userId="d45a304c-362f-45e8-ba65-e2cec51289ac" providerId="ADAL" clId="{3140B33B-4735-4C20-A6D7-5DB89C7DCEF3}" dt="2024-02-28T00:31:11.015" v="3402" actId="20577"/>
          <ac:spMkLst>
            <pc:docMk/>
            <pc:sldMk cId="2658533979" sldId="2146847757"/>
            <ac:spMk id="2" creationId="{3CF2C892-F0E1-98CC-3584-F76421F4C7B4}"/>
          </ac:spMkLst>
        </pc:spChg>
        <pc:spChg chg="add del mod">
          <ac:chgData name="KERAVAL,Romain" userId="d45a304c-362f-45e8-ba65-e2cec51289ac" providerId="ADAL" clId="{3140B33B-4735-4C20-A6D7-5DB89C7DCEF3}" dt="2024-02-27T21:09:39.541" v="3088" actId="478"/>
          <ac:spMkLst>
            <pc:docMk/>
            <pc:sldMk cId="2658533979" sldId="2146847757"/>
            <ac:spMk id="3" creationId="{F4D9639C-781A-7785-41F3-7FF7ED8A40EA}"/>
          </ac:spMkLst>
        </pc:spChg>
        <pc:picChg chg="mod">
          <ac:chgData name="KERAVAL,Romain" userId="d45a304c-362f-45e8-ba65-e2cec51289ac" providerId="ADAL" clId="{3140B33B-4735-4C20-A6D7-5DB89C7DCEF3}" dt="2024-02-27T21:09:44.246" v="3089" actId="1076"/>
          <ac:picMkLst>
            <pc:docMk/>
            <pc:sldMk cId="2658533979" sldId="2146847757"/>
            <ac:picMk id="4" creationId="{0677A6E1-27CC-B94B-F5B2-1E70AAC71EA1}"/>
          </ac:picMkLst>
        </pc:picChg>
      </pc:sldChg>
      <pc:sldChg chg="addSp delSp modSp new del mod">
        <pc:chgData name="KERAVAL,Romain" userId="d45a304c-362f-45e8-ba65-e2cec51289ac" providerId="ADAL" clId="{3140B33B-4735-4C20-A6D7-5DB89C7DCEF3}" dt="2024-02-27T21:10:17.212" v="3110" actId="47"/>
        <pc:sldMkLst>
          <pc:docMk/>
          <pc:sldMk cId="4254122778" sldId="2146847758"/>
        </pc:sldMkLst>
        <pc:spChg chg="mod">
          <ac:chgData name="KERAVAL,Romain" userId="d45a304c-362f-45e8-ba65-e2cec51289ac" providerId="ADAL" clId="{3140B33B-4735-4C20-A6D7-5DB89C7DCEF3}" dt="2024-02-26T15:52:33.073" v="923" actId="20577"/>
          <ac:spMkLst>
            <pc:docMk/>
            <pc:sldMk cId="4254122778" sldId="2146847758"/>
            <ac:spMk id="2" creationId="{DE77DFBF-AE2F-4D75-F296-D77A3E1BB209}"/>
          </ac:spMkLst>
        </pc:spChg>
        <pc:spChg chg="add del mod">
          <ac:chgData name="KERAVAL,Romain" userId="d45a304c-362f-45e8-ba65-e2cec51289ac" providerId="ADAL" clId="{3140B33B-4735-4C20-A6D7-5DB89C7DCEF3}" dt="2024-02-26T12:49:32.987" v="722" actId="478"/>
          <ac:spMkLst>
            <pc:docMk/>
            <pc:sldMk cId="4254122778" sldId="2146847758"/>
            <ac:spMk id="4" creationId="{19C0D97E-E303-356C-F82E-24CBD9373F9F}"/>
          </ac:spMkLst>
        </pc:spChg>
      </pc:sldChg>
      <pc:sldChg chg="addSp delSp modSp add mod ord modNotesTx">
        <pc:chgData name="KERAVAL,Romain" userId="d45a304c-362f-45e8-ba65-e2cec51289ac" providerId="ADAL" clId="{3140B33B-4735-4C20-A6D7-5DB89C7DCEF3}" dt="2024-02-29T08:38:17.181" v="3546" actId="20577"/>
        <pc:sldMkLst>
          <pc:docMk/>
          <pc:sldMk cId="897410737" sldId="2146847759"/>
        </pc:sldMkLst>
        <pc:spChg chg="mod">
          <ac:chgData name="KERAVAL,Romain" userId="d45a304c-362f-45e8-ba65-e2cec51289ac" providerId="ADAL" clId="{3140B33B-4735-4C20-A6D7-5DB89C7DCEF3}" dt="2024-02-29T08:38:17.181" v="3546" actId="20577"/>
          <ac:spMkLst>
            <pc:docMk/>
            <pc:sldMk cId="897410737" sldId="2146847759"/>
            <ac:spMk id="2" creationId="{8712281A-856C-2FFF-8559-083CA74A97E3}"/>
          </ac:spMkLst>
        </pc:spChg>
        <pc:spChg chg="del mod">
          <ac:chgData name="KERAVAL,Romain" userId="d45a304c-362f-45e8-ba65-e2cec51289ac" providerId="ADAL" clId="{3140B33B-4735-4C20-A6D7-5DB89C7DCEF3}" dt="2024-02-26T09:39:54.481" v="505"/>
          <ac:spMkLst>
            <pc:docMk/>
            <pc:sldMk cId="897410737" sldId="2146847759"/>
            <ac:spMk id="4" creationId="{B7F179CF-D393-0251-E12C-12A5C1D8E6C8}"/>
          </ac:spMkLst>
        </pc:spChg>
        <pc:picChg chg="add mod ord">
          <ac:chgData name="KERAVAL,Romain" userId="d45a304c-362f-45e8-ba65-e2cec51289ac" providerId="ADAL" clId="{3140B33B-4735-4C20-A6D7-5DB89C7DCEF3}" dt="2024-02-29T08:38:07.149" v="3544" actId="14100"/>
          <ac:picMkLst>
            <pc:docMk/>
            <pc:sldMk cId="897410737" sldId="2146847759"/>
            <ac:picMk id="4" creationId="{43AA0F44-D99B-F5B9-296D-F46F3861CD23}"/>
          </ac:picMkLst>
        </pc:picChg>
        <pc:picChg chg="add del mod">
          <ac:chgData name="KERAVAL,Romain" userId="d45a304c-362f-45e8-ba65-e2cec51289ac" providerId="ADAL" clId="{3140B33B-4735-4C20-A6D7-5DB89C7DCEF3}" dt="2024-02-26T09:40:12.831" v="511" actId="478"/>
          <ac:picMkLst>
            <pc:docMk/>
            <pc:sldMk cId="897410737" sldId="2146847759"/>
            <ac:picMk id="5" creationId="{30BE6488-598F-0F8A-5EBF-F08A3A52BA50}"/>
          </ac:picMkLst>
        </pc:picChg>
        <pc:picChg chg="add del mod">
          <ac:chgData name="KERAVAL,Romain" userId="d45a304c-362f-45e8-ba65-e2cec51289ac" providerId="ADAL" clId="{3140B33B-4735-4C20-A6D7-5DB89C7DCEF3}" dt="2024-02-27T21:13:25.040" v="3125" actId="478"/>
          <ac:picMkLst>
            <pc:docMk/>
            <pc:sldMk cId="897410737" sldId="2146847759"/>
            <ac:picMk id="5" creationId="{8452DD0C-3FDD-30DC-2968-5086568BD01C}"/>
          </ac:picMkLst>
        </pc:picChg>
        <pc:picChg chg="add mod ord">
          <ac:chgData name="KERAVAL,Romain" userId="d45a304c-362f-45e8-ba65-e2cec51289ac" providerId="ADAL" clId="{3140B33B-4735-4C20-A6D7-5DB89C7DCEF3}" dt="2024-02-29T08:37:47.153" v="3540" actId="14100"/>
          <ac:picMkLst>
            <pc:docMk/>
            <pc:sldMk cId="897410737" sldId="2146847759"/>
            <ac:picMk id="6" creationId="{F19D3175-13A9-4A36-38B1-DBF1BAF72A94}"/>
          </ac:picMkLst>
        </pc:picChg>
        <pc:picChg chg="add del mod">
          <ac:chgData name="KERAVAL,Romain" userId="d45a304c-362f-45e8-ba65-e2cec51289ac" providerId="ADAL" clId="{3140B33B-4735-4C20-A6D7-5DB89C7DCEF3}" dt="2024-02-26T15:40:11.209" v="809" actId="478"/>
          <ac:picMkLst>
            <pc:docMk/>
            <pc:sldMk cId="897410737" sldId="2146847759"/>
            <ac:picMk id="7" creationId="{7446E900-1E9B-95AD-1F2D-65F6591316C5}"/>
          </ac:picMkLst>
        </pc:picChg>
        <pc:picChg chg="add del">
          <ac:chgData name="KERAVAL,Romain" userId="d45a304c-362f-45e8-ba65-e2cec51289ac" providerId="ADAL" clId="{3140B33B-4735-4C20-A6D7-5DB89C7DCEF3}" dt="2024-02-27T21:14:02.944" v="3127" actId="478"/>
          <ac:picMkLst>
            <pc:docMk/>
            <pc:sldMk cId="897410737" sldId="2146847759"/>
            <ac:picMk id="1026" creationId="{DBE71822-8AB3-C990-EC32-E27F6224DA1A}"/>
          </ac:picMkLst>
        </pc:picChg>
        <pc:picChg chg="add mod">
          <ac:chgData name="KERAVAL,Romain" userId="d45a304c-362f-45e8-ba65-e2cec51289ac" providerId="ADAL" clId="{3140B33B-4735-4C20-A6D7-5DB89C7DCEF3}" dt="2024-02-29T08:37:50.342" v="3541" actId="1076"/>
          <ac:picMkLst>
            <pc:docMk/>
            <pc:sldMk cId="897410737" sldId="2146847759"/>
            <ac:picMk id="1028" creationId="{E79FCC7C-E548-34F8-1CAE-8CED6A9EEEC1}"/>
          </ac:picMkLst>
        </pc:picChg>
      </pc:sldChg>
      <pc:sldMasterChg chg="del delSldLayout">
        <pc:chgData name="KERAVAL,Romain" userId="d45a304c-362f-45e8-ba65-e2cec51289ac" providerId="ADAL" clId="{3140B33B-4735-4C20-A6D7-5DB89C7DCEF3}" dt="2024-02-26T09:17:05.569" v="193" actId="47"/>
        <pc:sldMasterMkLst>
          <pc:docMk/>
          <pc:sldMasterMk cId="563381752" sldId="2147483648"/>
        </pc:sldMasterMkLst>
        <pc:sldLayoutChg chg="del">
          <pc:chgData name="KERAVAL,Romain" userId="d45a304c-362f-45e8-ba65-e2cec51289ac" providerId="ADAL" clId="{3140B33B-4735-4C20-A6D7-5DB89C7DCEF3}" dt="2024-02-26T09:17:05.569" v="193" actId="47"/>
          <pc:sldLayoutMkLst>
            <pc:docMk/>
            <pc:sldMasterMk cId="563381752" sldId="2147483648"/>
            <pc:sldLayoutMk cId="3989497043" sldId="2147483649"/>
          </pc:sldLayoutMkLst>
        </pc:sldLayoutChg>
        <pc:sldLayoutChg chg="del">
          <pc:chgData name="KERAVAL,Romain" userId="d45a304c-362f-45e8-ba65-e2cec51289ac" providerId="ADAL" clId="{3140B33B-4735-4C20-A6D7-5DB89C7DCEF3}" dt="2024-02-26T09:17:05.569" v="193" actId="47"/>
          <pc:sldLayoutMkLst>
            <pc:docMk/>
            <pc:sldMasterMk cId="563381752" sldId="2147483648"/>
            <pc:sldLayoutMk cId="3871523357" sldId="2147483650"/>
          </pc:sldLayoutMkLst>
        </pc:sldLayoutChg>
        <pc:sldLayoutChg chg="del">
          <pc:chgData name="KERAVAL,Romain" userId="d45a304c-362f-45e8-ba65-e2cec51289ac" providerId="ADAL" clId="{3140B33B-4735-4C20-A6D7-5DB89C7DCEF3}" dt="2024-02-26T09:17:05.569" v="193" actId="47"/>
          <pc:sldLayoutMkLst>
            <pc:docMk/>
            <pc:sldMasterMk cId="563381752" sldId="2147483648"/>
            <pc:sldLayoutMk cId="2945941464" sldId="2147483651"/>
          </pc:sldLayoutMkLst>
        </pc:sldLayoutChg>
        <pc:sldLayoutChg chg="del">
          <pc:chgData name="KERAVAL,Romain" userId="d45a304c-362f-45e8-ba65-e2cec51289ac" providerId="ADAL" clId="{3140B33B-4735-4C20-A6D7-5DB89C7DCEF3}" dt="2024-02-26T09:17:05.569" v="193" actId="47"/>
          <pc:sldLayoutMkLst>
            <pc:docMk/>
            <pc:sldMasterMk cId="563381752" sldId="2147483648"/>
            <pc:sldLayoutMk cId="2615251206" sldId="2147483652"/>
          </pc:sldLayoutMkLst>
        </pc:sldLayoutChg>
        <pc:sldLayoutChg chg="del">
          <pc:chgData name="KERAVAL,Romain" userId="d45a304c-362f-45e8-ba65-e2cec51289ac" providerId="ADAL" clId="{3140B33B-4735-4C20-A6D7-5DB89C7DCEF3}" dt="2024-02-26T09:17:05.569" v="193" actId="47"/>
          <pc:sldLayoutMkLst>
            <pc:docMk/>
            <pc:sldMasterMk cId="563381752" sldId="2147483648"/>
            <pc:sldLayoutMk cId="21535748" sldId="2147483653"/>
          </pc:sldLayoutMkLst>
        </pc:sldLayoutChg>
        <pc:sldLayoutChg chg="del">
          <pc:chgData name="KERAVAL,Romain" userId="d45a304c-362f-45e8-ba65-e2cec51289ac" providerId="ADAL" clId="{3140B33B-4735-4C20-A6D7-5DB89C7DCEF3}" dt="2024-02-26T09:17:05.569" v="193" actId="47"/>
          <pc:sldLayoutMkLst>
            <pc:docMk/>
            <pc:sldMasterMk cId="563381752" sldId="2147483648"/>
            <pc:sldLayoutMk cId="1842896044" sldId="2147483654"/>
          </pc:sldLayoutMkLst>
        </pc:sldLayoutChg>
        <pc:sldLayoutChg chg="del">
          <pc:chgData name="KERAVAL,Romain" userId="d45a304c-362f-45e8-ba65-e2cec51289ac" providerId="ADAL" clId="{3140B33B-4735-4C20-A6D7-5DB89C7DCEF3}" dt="2024-02-26T09:17:05.569" v="193" actId="47"/>
          <pc:sldLayoutMkLst>
            <pc:docMk/>
            <pc:sldMasterMk cId="563381752" sldId="2147483648"/>
            <pc:sldLayoutMk cId="2141511476" sldId="2147483655"/>
          </pc:sldLayoutMkLst>
        </pc:sldLayoutChg>
        <pc:sldLayoutChg chg="del">
          <pc:chgData name="KERAVAL,Romain" userId="d45a304c-362f-45e8-ba65-e2cec51289ac" providerId="ADAL" clId="{3140B33B-4735-4C20-A6D7-5DB89C7DCEF3}" dt="2024-02-26T09:17:05.569" v="193" actId="47"/>
          <pc:sldLayoutMkLst>
            <pc:docMk/>
            <pc:sldMasterMk cId="563381752" sldId="2147483648"/>
            <pc:sldLayoutMk cId="333693459" sldId="2147483656"/>
          </pc:sldLayoutMkLst>
        </pc:sldLayoutChg>
        <pc:sldLayoutChg chg="del">
          <pc:chgData name="KERAVAL,Romain" userId="d45a304c-362f-45e8-ba65-e2cec51289ac" providerId="ADAL" clId="{3140B33B-4735-4C20-A6D7-5DB89C7DCEF3}" dt="2024-02-26T09:17:05.569" v="193" actId="47"/>
          <pc:sldLayoutMkLst>
            <pc:docMk/>
            <pc:sldMasterMk cId="563381752" sldId="2147483648"/>
            <pc:sldLayoutMk cId="4125395216" sldId="2147483657"/>
          </pc:sldLayoutMkLst>
        </pc:sldLayoutChg>
        <pc:sldLayoutChg chg="del">
          <pc:chgData name="KERAVAL,Romain" userId="d45a304c-362f-45e8-ba65-e2cec51289ac" providerId="ADAL" clId="{3140B33B-4735-4C20-A6D7-5DB89C7DCEF3}" dt="2024-02-26T09:17:05.569" v="193" actId="47"/>
          <pc:sldLayoutMkLst>
            <pc:docMk/>
            <pc:sldMasterMk cId="563381752" sldId="2147483648"/>
            <pc:sldLayoutMk cId="2523814414" sldId="2147483658"/>
          </pc:sldLayoutMkLst>
        </pc:sldLayoutChg>
        <pc:sldLayoutChg chg="del">
          <pc:chgData name="KERAVAL,Romain" userId="d45a304c-362f-45e8-ba65-e2cec51289ac" providerId="ADAL" clId="{3140B33B-4735-4C20-A6D7-5DB89C7DCEF3}" dt="2024-02-26T09:17:05.569" v="193" actId="47"/>
          <pc:sldLayoutMkLst>
            <pc:docMk/>
            <pc:sldMasterMk cId="563381752" sldId="2147483648"/>
            <pc:sldLayoutMk cId="1942427623" sldId="2147483659"/>
          </pc:sldLayoutMkLst>
        </pc:sldLayoutChg>
      </pc:sldMasterChg>
      <pc:sldMasterChg chg="del delSldLayout">
        <pc:chgData name="KERAVAL,Romain" userId="d45a304c-362f-45e8-ba65-e2cec51289ac" providerId="ADAL" clId="{3140B33B-4735-4C20-A6D7-5DB89C7DCEF3}" dt="2024-02-26T09:17:03.402" v="192" actId="47"/>
        <pc:sldMasterMkLst>
          <pc:docMk/>
          <pc:sldMasterMk cId="1240199966" sldId="2147483660"/>
        </pc:sldMasterMkLst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723566104" sldId="2147483661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3650226480" sldId="2147483662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1545819831" sldId="2147483663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143970318" sldId="2147483664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869596923" sldId="2147483665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3084974489" sldId="2147483666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964546593" sldId="2147483667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2940876041" sldId="2147483668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3926904516" sldId="2147483669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1190664279" sldId="2147483670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3440741683" sldId="2147483671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1002603861" sldId="2147483672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1164440366" sldId="2147483673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1699698272" sldId="2147483674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3121251700" sldId="2147483675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78169092" sldId="2147483676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3204584273" sldId="2147483677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4247481817" sldId="2147483678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2532970957" sldId="2147483679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498965005" sldId="2147483680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2911311782" sldId="2147483681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3757115489" sldId="2147483682"/>
          </pc:sldLayoutMkLst>
        </pc:sldLayoutChg>
        <pc:sldLayoutChg chg="del">
          <pc:chgData name="KERAVAL,Romain" userId="d45a304c-362f-45e8-ba65-e2cec51289ac" providerId="ADAL" clId="{3140B33B-4735-4C20-A6D7-5DB89C7DCEF3}" dt="2024-02-26T09:17:03.402" v="192" actId="47"/>
          <pc:sldLayoutMkLst>
            <pc:docMk/>
            <pc:sldMasterMk cId="1240199966" sldId="2147483660"/>
            <pc:sldLayoutMk cId="2353133211" sldId="2147483683"/>
          </pc:sldLayoutMkLst>
        </pc:sldLayoutChg>
      </pc:sldMasterChg>
      <pc:sldMasterChg chg="delSldLayout modSldLayout">
        <pc:chgData name="KERAVAL,Romain" userId="d45a304c-362f-45e8-ba65-e2cec51289ac" providerId="ADAL" clId="{3140B33B-4735-4C20-A6D7-5DB89C7DCEF3}" dt="2024-02-27T21:12:42.835" v="3115" actId="47"/>
        <pc:sldMasterMkLst>
          <pc:docMk/>
          <pc:sldMasterMk cId="3275379281" sldId="2147483755"/>
        </pc:sldMasterMkLst>
        <pc:sldLayoutChg chg="addSp modSp mod">
          <pc:chgData name="KERAVAL,Romain" userId="d45a304c-362f-45e8-ba65-e2cec51289ac" providerId="ADAL" clId="{3140B33B-4735-4C20-A6D7-5DB89C7DCEF3}" dt="2024-02-26T09:33:12.675" v="263" actId="1076"/>
          <pc:sldLayoutMkLst>
            <pc:docMk/>
            <pc:sldMasterMk cId="3275379281" sldId="2147483755"/>
            <pc:sldLayoutMk cId="1102219721" sldId="2147483757"/>
          </pc:sldLayoutMkLst>
          <pc:picChg chg="add mod">
            <ac:chgData name="KERAVAL,Romain" userId="d45a304c-362f-45e8-ba65-e2cec51289ac" providerId="ADAL" clId="{3140B33B-4735-4C20-A6D7-5DB89C7DCEF3}" dt="2024-02-26T09:33:12.675" v="263" actId="1076"/>
            <ac:picMkLst>
              <pc:docMk/>
              <pc:sldMasterMk cId="3275379281" sldId="2147483755"/>
              <pc:sldLayoutMk cId="1102219721" sldId="2147483757"/>
              <ac:picMk id="5" creationId="{F899D513-306A-FD2A-A616-062F248B3EA9}"/>
            </ac:picMkLst>
          </pc:picChg>
        </pc:sldLayoutChg>
        <pc:sldLayoutChg chg="del">
          <pc:chgData name="KERAVAL,Romain" userId="d45a304c-362f-45e8-ba65-e2cec51289ac" providerId="ADAL" clId="{3140B33B-4735-4C20-A6D7-5DB89C7DCEF3}" dt="2024-02-26T09:16:51.134" v="184" actId="47"/>
          <pc:sldLayoutMkLst>
            <pc:docMk/>
            <pc:sldMasterMk cId="3275379281" sldId="2147483755"/>
            <pc:sldLayoutMk cId="4202333440" sldId="2147483822"/>
          </pc:sldLayoutMkLst>
        </pc:sldLayoutChg>
        <pc:sldLayoutChg chg="del">
          <pc:chgData name="KERAVAL,Romain" userId="d45a304c-362f-45e8-ba65-e2cec51289ac" providerId="ADAL" clId="{3140B33B-4735-4C20-A6D7-5DB89C7DCEF3}" dt="2024-02-27T21:12:42.835" v="3115" actId="47"/>
          <pc:sldLayoutMkLst>
            <pc:docMk/>
            <pc:sldMasterMk cId="3275379281" sldId="2147483755"/>
            <pc:sldLayoutMk cId="3833066208" sldId="2147483827"/>
          </pc:sldLayoutMkLst>
        </pc:sldLayoutChg>
      </pc:sldMasterChg>
    </pc:docChg>
  </pc:docChgLst>
  <pc:docChgLst>
    <pc:chgData name="ALHOZ,Mounir" userId="a5fb7304-31d7-4bb0-87c6-1bb3f54c5363" providerId="ADAL" clId="{8747AD2A-4E5A-4E06-B39F-F85B236ACD52}"/>
    <pc:docChg chg="custSel modSld">
      <pc:chgData name="ALHOZ,Mounir" userId="a5fb7304-31d7-4bb0-87c6-1bb3f54c5363" providerId="ADAL" clId="{8747AD2A-4E5A-4E06-B39F-F85B236ACD52}" dt="2023-12-12T07:53:47.857" v="63" actId="20577"/>
      <pc:docMkLst>
        <pc:docMk/>
      </pc:docMkLst>
      <pc:sldChg chg="delSp modSp mod">
        <pc:chgData name="ALHOZ,Mounir" userId="a5fb7304-31d7-4bb0-87c6-1bb3f54c5363" providerId="ADAL" clId="{8747AD2A-4E5A-4E06-B39F-F85B236ACD52}" dt="2023-12-12T07:50:56.789" v="61" actId="1076"/>
        <pc:sldMkLst>
          <pc:docMk/>
          <pc:sldMk cId="3862418573" sldId="2146847540"/>
        </pc:sldMkLst>
        <pc:spChg chg="mod">
          <ac:chgData name="ALHOZ,Mounir" userId="a5fb7304-31d7-4bb0-87c6-1bb3f54c5363" providerId="ADAL" clId="{8747AD2A-4E5A-4E06-B39F-F85B236ACD52}" dt="2023-12-11T22:56:48.051" v="4" actId="113"/>
          <ac:spMkLst>
            <pc:docMk/>
            <pc:sldMk cId="3862418573" sldId="2146847540"/>
            <ac:spMk id="2" creationId="{A0D80D56-B829-1D6F-DED1-6D4733856297}"/>
          </ac:spMkLst>
        </pc:spChg>
        <pc:picChg chg="del">
          <ac:chgData name="ALHOZ,Mounir" userId="a5fb7304-31d7-4bb0-87c6-1bb3f54c5363" providerId="ADAL" clId="{8747AD2A-4E5A-4E06-B39F-F85B236ACD52}" dt="2023-12-11T22:56:28.628" v="0" actId="478"/>
          <ac:picMkLst>
            <pc:docMk/>
            <pc:sldMk cId="3862418573" sldId="2146847540"/>
            <ac:picMk id="4" creationId="{BA47E360-4E12-7061-0902-2E2AA6AE8E95}"/>
          </ac:picMkLst>
        </pc:picChg>
        <pc:picChg chg="mod">
          <ac:chgData name="ALHOZ,Mounir" userId="a5fb7304-31d7-4bb0-87c6-1bb3f54c5363" providerId="ADAL" clId="{8747AD2A-4E5A-4E06-B39F-F85B236ACD52}" dt="2023-12-12T07:50:56.789" v="61" actId="1076"/>
          <ac:picMkLst>
            <pc:docMk/>
            <pc:sldMk cId="3862418573" sldId="2146847540"/>
            <ac:picMk id="5" creationId="{A940BF83-0078-ACD1-7043-9FD99AA32749}"/>
          </ac:picMkLst>
        </pc:picChg>
        <pc:picChg chg="del mod">
          <ac:chgData name="ALHOZ,Mounir" userId="a5fb7304-31d7-4bb0-87c6-1bb3f54c5363" providerId="ADAL" clId="{8747AD2A-4E5A-4E06-B39F-F85B236ACD52}" dt="2023-12-12T07:50:48.531" v="59" actId="478"/>
          <ac:picMkLst>
            <pc:docMk/>
            <pc:sldMk cId="3862418573" sldId="2146847540"/>
            <ac:picMk id="6" creationId="{0E20EF19-FE28-6818-6091-2F50287A4A10}"/>
          </ac:picMkLst>
        </pc:picChg>
      </pc:sldChg>
      <pc:sldChg chg="addSp delSp modSp mod">
        <pc:chgData name="ALHOZ,Mounir" userId="a5fb7304-31d7-4bb0-87c6-1bb3f54c5363" providerId="ADAL" clId="{8747AD2A-4E5A-4E06-B39F-F85B236ACD52}" dt="2023-12-12T07:53:47.857" v="63" actId="20577"/>
        <pc:sldMkLst>
          <pc:docMk/>
          <pc:sldMk cId="1657711533" sldId="2146847644"/>
        </pc:sldMkLst>
        <pc:spChg chg="del">
          <ac:chgData name="ALHOZ,Mounir" userId="a5fb7304-31d7-4bb0-87c6-1bb3f54c5363" providerId="ADAL" clId="{8747AD2A-4E5A-4E06-B39F-F85B236ACD52}" dt="2023-12-11T23:08:37.867" v="5" actId="478"/>
          <ac:spMkLst>
            <pc:docMk/>
            <pc:sldMk cId="1657711533" sldId="2146847644"/>
            <ac:spMk id="2" creationId="{4F4C69F0-7DF0-3663-5226-5723C643E2DD}"/>
          </ac:spMkLst>
        </pc:spChg>
        <pc:spChg chg="add del">
          <ac:chgData name="ALHOZ,Mounir" userId="a5fb7304-31d7-4bb0-87c6-1bb3f54c5363" providerId="ADAL" clId="{8747AD2A-4E5A-4E06-B39F-F85B236ACD52}" dt="2023-12-11T23:08:44.139" v="8" actId="478"/>
          <ac:spMkLst>
            <pc:docMk/>
            <pc:sldMk cId="1657711533" sldId="2146847644"/>
            <ac:spMk id="4" creationId="{73B157AE-8B01-4875-9E13-7A20D09EE30C}"/>
          </ac:spMkLst>
        </pc:spChg>
        <pc:spChg chg="del">
          <ac:chgData name="ALHOZ,Mounir" userId="a5fb7304-31d7-4bb0-87c6-1bb3f54c5363" providerId="ADAL" clId="{8747AD2A-4E5A-4E06-B39F-F85B236ACD52}" dt="2023-12-11T23:08:40.790" v="6" actId="478"/>
          <ac:spMkLst>
            <pc:docMk/>
            <pc:sldMk cId="1657711533" sldId="2146847644"/>
            <ac:spMk id="6" creationId="{25C04F4E-4AF3-78D7-C88C-C7D1E27CAEE8}"/>
          </ac:spMkLst>
        </pc:spChg>
        <pc:graphicFrameChg chg="add del mod">
          <ac:chgData name="ALHOZ,Mounir" userId="a5fb7304-31d7-4bb0-87c6-1bb3f54c5363" providerId="ADAL" clId="{8747AD2A-4E5A-4E06-B39F-F85B236ACD52}" dt="2023-12-11T23:08:59.095" v="10"/>
          <ac:graphicFrameMkLst>
            <pc:docMk/>
            <pc:sldMk cId="1657711533" sldId="2146847644"/>
            <ac:graphicFrameMk id="5" creationId="{A66D229E-E2A0-2CE8-E448-970ECEADB7CB}"/>
          </ac:graphicFrameMkLst>
        </pc:graphicFrameChg>
        <pc:graphicFrameChg chg="add mod modGraphic">
          <ac:chgData name="ALHOZ,Mounir" userId="a5fb7304-31d7-4bb0-87c6-1bb3f54c5363" providerId="ADAL" clId="{8747AD2A-4E5A-4E06-B39F-F85B236ACD52}" dt="2023-12-11T23:10:13.086" v="19"/>
          <ac:graphicFrameMkLst>
            <pc:docMk/>
            <pc:sldMk cId="1657711533" sldId="2146847644"/>
            <ac:graphicFrameMk id="7" creationId="{C8EC3B98-1042-8B7C-420F-D283F6F7D082}"/>
          </ac:graphicFrameMkLst>
        </pc:graphicFrameChg>
        <pc:graphicFrameChg chg="add del mod">
          <ac:chgData name="ALHOZ,Mounir" userId="a5fb7304-31d7-4bb0-87c6-1bb3f54c5363" providerId="ADAL" clId="{8747AD2A-4E5A-4E06-B39F-F85B236ACD52}" dt="2023-12-11T23:17:13.953" v="21"/>
          <ac:graphicFrameMkLst>
            <pc:docMk/>
            <pc:sldMk cId="1657711533" sldId="2146847644"/>
            <ac:graphicFrameMk id="8" creationId="{35BD6EDC-DD2B-8465-C660-3C03EA749065}"/>
          </ac:graphicFrameMkLst>
        </pc:graphicFrameChg>
        <pc:graphicFrameChg chg="add mod modGraphic">
          <ac:chgData name="ALHOZ,Mounir" userId="a5fb7304-31d7-4bb0-87c6-1bb3f54c5363" providerId="ADAL" clId="{8747AD2A-4E5A-4E06-B39F-F85B236ACD52}" dt="2023-12-11T23:21:26.958" v="58" actId="113"/>
          <ac:graphicFrameMkLst>
            <pc:docMk/>
            <pc:sldMk cId="1657711533" sldId="2146847644"/>
            <ac:graphicFrameMk id="9" creationId="{F732B35D-837B-8A51-FF3D-9A0D585DFDC2}"/>
          </ac:graphicFrameMkLst>
        </pc:graphicFrameChg>
        <pc:graphicFrameChg chg="add mod modGraphic">
          <ac:chgData name="ALHOZ,Mounir" userId="a5fb7304-31d7-4bb0-87c6-1bb3f54c5363" providerId="ADAL" clId="{8747AD2A-4E5A-4E06-B39F-F85B236ACD52}" dt="2023-12-12T07:53:47.857" v="63" actId="20577"/>
          <ac:graphicFrameMkLst>
            <pc:docMk/>
            <pc:sldMk cId="1657711533" sldId="2146847644"/>
            <ac:graphicFrameMk id="10" creationId="{8B4B9216-ABC2-5FB9-4AA5-11FA4088A1A6}"/>
          </ac:graphicFrameMkLst>
        </pc:graphicFrameChg>
      </pc:sldChg>
    </pc:docChg>
  </pc:docChgLst>
  <pc:docChgLst>
    <pc:chgData name="GRITLI,Selim" userId="S::selim.gritli@businessfrance.fr::a7946c15-e39d-4ccc-aa41-fbe42fe68496" providerId="AD" clId="Web-{B7408722-0D38-36FB-9F7D-CA10425B360F}"/>
    <pc:docChg chg="modSld">
      <pc:chgData name="GRITLI,Selim" userId="S::selim.gritli@businessfrance.fr::a7946c15-e39d-4ccc-aa41-fbe42fe68496" providerId="AD" clId="Web-{B7408722-0D38-36FB-9F7D-CA10425B360F}" dt="2023-12-11T07:56:46.422" v="21"/>
      <pc:docMkLst>
        <pc:docMk/>
      </pc:docMkLst>
      <pc:sldChg chg="modSp">
        <pc:chgData name="GRITLI,Selim" userId="S::selim.gritli@businessfrance.fr::a7946c15-e39d-4ccc-aa41-fbe42fe68496" providerId="AD" clId="Web-{B7408722-0D38-36FB-9F7D-CA10425B360F}" dt="2023-12-11T07:56:46.422" v="21"/>
        <pc:sldMkLst>
          <pc:docMk/>
          <pc:sldMk cId="610405253" sldId="2146847537"/>
        </pc:sldMkLst>
        <pc:graphicFrameChg chg="mod modGraphic">
          <ac:chgData name="GRITLI,Selim" userId="S::selim.gritli@businessfrance.fr::a7946c15-e39d-4ccc-aa41-fbe42fe68496" providerId="AD" clId="Web-{B7408722-0D38-36FB-9F7D-CA10425B360F}" dt="2023-12-11T07:56:46.422" v="21"/>
          <ac:graphicFrameMkLst>
            <pc:docMk/>
            <pc:sldMk cId="610405253" sldId="2146847537"/>
            <ac:graphicFrameMk id="4" creationId="{0C4898E4-16A4-41B5-8EEB-F23C484A1310}"/>
          </ac:graphicFrameMkLst>
        </pc:graphicFrameChg>
      </pc:sldChg>
    </pc:docChg>
  </pc:docChgLst>
  <pc:docChgLst>
    <pc:chgData name="BAUZA,Michel" userId="S::michel.bauza@businessfrance.fr::3bb28233-7105-477a-a055-d6810918762c" providerId="AD" clId="Web-{6D4A2AA2-A838-44D0-B08F-DCBCF05AD911}"/>
    <pc:docChg chg="modSld">
      <pc:chgData name="BAUZA,Michel" userId="S::michel.bauza@businessfrance.fr::3bb28233-7105-477a-a055-d6810918762c" providerId="AD" clId="Web-{6D4A2AA2-A838-44D0-B08F-DCBCF05AD911}" dt="2023-12-10T15:26:46.755" v="101"/>
      <pc:docMkLst>
        <pc:docMk/>
      </pc:docMkLst>
      <pc:sldChg chg="modSp">
        <pc:chgData name="BAUZA,Michel" userId="S::michel.bauza@businessfrance.fr::3bb28233-7105-477a-a055-d6810918762c" providerId="AD" clId="Web-{6D4A2AA2-A838-44D0-B08F-DCBCF05AD911}" dt="2023-12-10T15:26:46.755" v="101"/>
        <pc:sldMkLst>
          <pc:docMk/>
          <pc:sldMk cId="1081159886" sldId="2146847539"/>
        </pc:sldMkLst>
        <pc:graphicFrameChg chg="mod modGraphic">
          <ac:chgData name="BAUZA,Michel" userId="S::michel.bauza@businessfrance.fr::3bb28233-7105-477a-a055-d6810918762c" providerId="AD" clId="Web-{6D4A2AA2-A838-44D0-B08F-DCBCF05AD911}" dt="2023-12-10T15:26:46.755" v="101"/>
          <ac:graphicFrameMkLst>
            <pc:docMk/>
            <pc:sldMk cId="1081159886" sldId="2146847539"/>
            <ac:graphicFrameMk id="4" creationId="{0C4898E4-16A4-41B5-8EEB-F23C484A1310}"/>
          </ac:graphicFrameMkLst>
        </pc:graphicFrameChg>
      </pc:sldChg>
    </pc:docChg>
  </pc:docChgLst>
  <pc:docChgLst>
    <pc:chgData name="AINOUZ,Louisa" userId="S::louisa.ainouz@businessfrance.fr::a92ef098-80c9-4476-b007-867441596f98" providerId="AD" clId="Web-{80ADE7F2-DA28-02EF-6BAF-682189F740D6}"/>
    <pc:docChg chg="modSld">
      <pc:chgData name="AINOUZ,Louisa" userId="S::louisa.ainouz@businessfrance.fr::a92ef098-80c9-4476-b007-867441596f98" providerId="AD" clId="Web-{80ADE7F2-DA28-02EF-6BAF-682189F740D6}" dt="2023-12-10T13:45:08.229" v="71"/>
      <pc:docMkLst>
        <pc:docMk/>
      </pc:docMkLst>
      <pc:sldChg chg="modSp">
        <pc:chgData name="AINOUZ,Louisa" userId="S::louisa.ainouz@businessfrance.fr::a92ef098-80c9-4476-b007-867441596f98" providerId="AD" clId="Web-{80ADE7F2-DA28-02EF-6BAF-682189F740D6}" dt="2023-12-10T13:45:08.229" v="71"/>
        <pc:sldMkLst>
          <pc:docMk/>
          <pc:sldMk cId="3183225011" sldId="2146847531"/>
        </pc:sldMkLst>
        <pc:graphicFrameChg chg="mod modGraphic">
          <ac:chgData name="AINOUZ,Louisa" userId="S::louisa.ainouz@businessfrance.fr::a92ef098-80c9-4476-b007-867441596f98" providerId="AD" clId="Web-{80ADE7F2-DA28-02EF-6BAF-682189F740D6}" dt="2023-12-10T13:45:08.229" v="71"/>
          <ac:graphicFrameMkLst>
            <pc:docMk/>
            <pc:sldMk cId="3183225011" sldId="2146847531"/>
            <ac:graphicFrameMk id="4" creationId="{0C4898E4-16A4-41B5-8EEB-F23C484A1310}"/>
          </ac:graphicFrameMkLst>
        </pc:graphicFrameChg>
      </pc:sldChg>
    </pc:docChg>
  </pc:docChgLst>
  <pc:docChgLst>
    <pc:chgData name="BAUZA,Michel" userId="S::michel.bauza@businessfrance.fr::3bb28233-7105-477a-a055-d6810918762c" providerId="AD" clId="Web-{8D6060A0-7A5D-41AB-AB9C-67D43EDB2653}"/>
    <pc:docChg chg="addSld delSld modSld sldOrd">
      <pc:chgData name="BAUZA,Michel" userId="S::michel.bauza@businessfrance.fr::3bb28233-7105-477a-a055-d6810918762c" providerId="AD" clId="Web-{8D6060A0-7A5D-41AB-AB9C-67D43EDB2653}" dt="2023-12-10T16:22:29.427" v="698"/>
      <pc:docMkLst>
        <pc:docMk/>
      </pc:docMkLst>
      <pc:sldChg chg="modSp">
        <pc:chgData name="BAUZA,Michel" userId="S::michel.bauza@businessfrance.fr::3bb28233-7105-477a-a055-d6810918762c" providerId="AD" clId="Web-{8D6060A0-7A5D-41AB-AB9C-67D43EDB2653}" dt="2023-12-10T16:19:41.893" v="661"/>
        <pc:sldMkLst>
          <pc:docMk/>
          <pc:sldMk cId="1406857250" sldId="2146847530"/>
        </pc:sldMkLst>
        <pc:graphicFrameChg chg="mod modGraphic">
          <ac:chgData name="BAUZA,Michel" userId="S::michel.bauza@businessfrance.fr::3bb28233-7105-477a-a055-d6810918762c" providerId="AD" clId="Web-{8D6060A0-7A5D-41AB-AB9C-67D43EDB2653}" dt="2023-12-10T16:19:41.893" v="661"/>
          <ac:graphicFrameMkLst>
            <pc:docMk/>
            <pc:sldMk cId="1406857250" sldId="2146847530"/>
            <ac:graphicFrameMk id="4" creationId="{0C4898E4-16A4-41B5-8EEB-F23C484A1310}"/>
          </ac:graphicFrameMkLst>
        </pc:graphicFrameChg>
      </pc:sldChg>
      <pc:sldChg chg="modSp">
        <pc:chgData name="BAUZA,Michel" userId="S::michel.bauza@businessfrance.fr::3bb28233-7105-477a-a055-d6810918762c" providerId="AD" clId="Web-{8D6060A0-7A5D-41AB-AB9C-67D43EDB2653}" dt="2023-12-10T16:22:29.427" v="698"/>
        <pc:sldMkLst>
          <pc:docMk/>
          <pc:sldMk cId="3183225011" sldId="2146847531"/>
        </pc:sldMkLst>
        <pc:graphicFrameChg chg="mod modGraphic">
          <ac:chgData name="BAUZA,Michel" userId="S::michel.bauza@businessfrance.fr::3bb28233-7105-477a-a055-d6810918762c" providerId="AD" clId="Web-{8D6060A0-7A5D-41AB-AB9C-67D43EDB2653}" dt="2023-12-10T16:22:29.427" v="698"/>
          <ac:graphicFrameMkLst>
            <pc:docMk/>
            <pc:sldMk cId="3183225011" sldId="2146847531"/>
            <ac:graphicFrameMk id="4" creationId="{0C4898E4-16A4-41B5-8EEB-F23C484A1310}"/>
          </ac:graphicFrameMkLst>
        </pc:graphicFrameChg>
      </pc:sldChg>
      <pc:sldChg chg="modSp">
        <pc:chgData name="BAUZA,Michel" userId="S::michel.bauza@businessfrance.fr::3bb28233-7105-477a-a055-d6810918762c" providerId="AD" clId="Web-{8D6060A0-7A5D-41AB-AB9C-67D43EDB2653}" dt="2023-12-10T16:16:51.291" v="592"/>
        <pc:sldMkLst>
          <pc:docMk/>
          <pc:sldMk cId="3960816070" sldId="2146847535"/>
        </pc:sldMkLst>
        <pc:graphicFrameChg chg="mod modGraphic">
          <ac:chgData name="BAUZA,Michel" userId="S::michel.bauza@businessfrance.fr::3bb28233-7105-477a-a055-d6810918762c" providerId="AD" clId="Web-{8D6060A0-7A5D-41AB-AB9C-67D43EDB2653}" dt="2023-12-10T16:16:51.291" v="592"/>
          <ac:graphicFrameMkLst>
            <pc:docMk/>
            <pc:sldMk cId="3960816070" sldId="2146847535"/>
            <ac:graphicFrameMk id="4" creationId="{0C4898E4-16A4-41B5-8EEB-F23C484A1310}"/>
          </ac:graphicFrameMkLst>
        </pc:graphicFrameChg>
      </pc:sldChg>
      <pc:sldChg chg="modSp">
        <pc:chgData name="BAUZA,Michel" userId="S::michel.bauza@businessfrance.fr::3bb28233-7105-477a-a055-d6810918762c" providerId="AD" clId="Web-{8D6060A0-7A5D-41AB-AB9C-67D43EDB2653}" dt="2023-12-10T15:40:35.990" v="312"/>
        <pc:sldMkLst>
          <pc:docMk/>
          <pc:sldMk cId="2731381593" sldId="2146847536"/>
        </pc:sldMkLst>
        <pc:graphicFrameChg chg="mod modGraphic">
          <ac:chgData name="BAUZA,Michel" userId="S::michel.bauza@businessfrance.fr::3bb28233-7105-477a-a055-d6810918762c" providerId="AD" clId="Web-{8D6060A0-7A5D-41AB-AB9C-67D43EDB2653}" dt="2023-12-10T15:40:35.990" v="312"/>
          <ac:graphicFrameMkLst>
            <pc:docMk/>
            <pc:sldMk cId="2731381593" sldId="2146847536"/>
            <ac:graphicFrameMk id="4" creationId="{0C4898E4-16A4-41B5-8EEB-F23C484A1310}"/>
          </ac:graphicFrameMkLst>
        </pc:graphicFrameChg>
      </pc:sldChg>
      <pc:sldChg chg="modSp">
        <pc:chgData name="BAUZA,Michel" userId="S::michel.bauza@businessfrance.fr::3bb28233-7105-477a-a055-d6810918762c" providerId="AD" clId="Web-{8D6060A0-7A5D-41AB-AB9C-67D43EDB2653}" dt="2023-12-10T16:17:21.354" v="614"/>
        <pc:sldMkLst>
          <pc:docMk/>
          <pc:sldMk cId="610405253" sldId="2146847537"/>
        </pc:sldMkLst>
        <pc:graphicFrameChg chg="mod modGraphic">
          <ac:chgData name="BAUZA,Michel" userId="S::michel.bauza@businessfrance.fr::3bb28233-7105-477a-a055-d6810918762c" providerId="AD" clId="Web-{8D6060A0-7A5D-41AB-AB9C-67D43EDB2653}" dt="2023-12-10T16:17:21.354" v="614"/>
          <ac:graphicFrameMkLst>
            <pc:docMk/>
            <pc:sldMk cId="610405253" sldId="2146847537"/>
            <ac:graphicFrameMk id="4" creationId="{0C4898E4-16A4-41B5-8EEB-F23C484A1310}"/>
          </ac:graphicFrameMkLst>
        </pc:graphicFrameChg>
      </pc:sldChg>
      <pc:sldChg chg="modSp">
        <pc:chgData name="BAUZA,Michel" userId="S::michel.bauza@businessfrance.fr::3bb28233-7105-477a-a055-d6810918762c" providerId="AD" clId="Web-{8D6060A0-7A5D-41AB-AB9C-67D43EDB2653}" dt="2023-12-10T16:13:22.116" v="586"/>
        <pc:sldMkLst>
          <pc:docMk/>
          <pc:sldMk cId="1081159886" sldId="2146847539"/>
        </pc:sldMkLst>
        <pc:graphicFrameChg chg="mod modGraphic">
          <ac:chgData name="BAUZA,Michel" userId="S::michel.bauza@businessfrance.fr::3bb28233-7105-477a-a055-d6810918762c" providerId="AD" clId="Web-{8D6060A0-7A5D-41AB-AB9C-67D43EDB2653}" dt="2023-12-10T16:13:22.116" v="586"/>
          <ac:graphicFrameMkLst>
            <pc:docMk/>
            <pc:sldMk cId="1081159886" sldId="2146847539"/>
            <ac:graphicFrameMk id="4" creationId="{0C4898E4-16A4-41B5-8EEB-F23C484A1310}"/>
          </ac:graphicFrameMkLst>
        </pc:graphicFrameChg>
      </pc:sldChg>
      <pc:sldChg chg="addSp delSp modSp new add del mod ord modClrScheme chgLayout">
        <pc:chgData name="BAUZA,Michel" userId="S::michel.bauza@businessfrance.fr::3bb28233-7105-477a-a055-d6810918762c" providerId="AD" clId="Web-{8D6060A0-7A5D-41AB-AB9C-67D43EDB2653}" dt="2023-12-10T15:58:03.788" v="452"/>
        <pc:sldMkLst>
          <pc:docMk/>
          <pc:sldMk cId="3558349598" sldId="2146847645"/>
        </pc:sldMkLst>
        <pc:spChg chg="del">
          <ac:chgData name="BAUZA,Michel" userId="S::michel.bauza@businessfrance.fr::3bb28233-7105-477a-a055-d6810918762c" providerId="AD" clId="Web-{8D6060A0-7A5D-41AB-AB9C-67D43EDB2653}" dt="2023-12-10T15:55:18.129" v="430"/>
          <ac:spMkLst>
            <pc:docMk/>
            <pc:sldMk cId="3558349598" sldId="2146847645"/>
            <ac:spMk id="2" creationId="{67048B9B-9F36-93DE-F1DE-1D137A2EC2BA}"/>
          </ac:spMkLst>
        </pc:spChg>
        <pc:spChg chg="del">
          <ac:chgData name="BAUZA,Michel" userId="S::michel.bauza@businessfrance.fr::3bb28233-7105-477a-a055-d6810918762c" providerId="AD" clId="Web-{8D6060A0-7A5D-41AB-AB9C-67D43EDB2653}" dt="2023-12-10T15:55:27.864" v="432"/>
          <ac:spMkLst>
            <pc:docMk/>
            <pc:sldMk cId="3558349598" sldId="2146847645"/>
            <ac:spMk id="3" creationId="{620F6D92-AA1E-9B9A-4516-C3F000F37A96}"/>
          </ac:spMkLst>
        </pc:spChg>
        <pc:spChg chg="del">
          <ac:chgData name="BAUZA,Michel" userId="S::michel.bauza@businessfrance.fr::3bb28233-7105-477a-a055-d6810918762c" providerId="AD" clId="Web-{8D6060A0-7A5D-41AB-AB9C-67D43EDB2653}" dt="2023-12-10T15:55:20.582" v="431"/>
          <ac:spMkLst>
            <pc:docMk/>
            <pc:sldMk cId="3558349598" sldId="2146847645"/>
            <ac:spMk id="4" creationId="{07F631A4-9288-EBF8-B3E7-43BEAF888296}"/>
          </ac:spMkLst>
        </pc:spChg>
        <pc:picChg chg="add del">
          <ac:chgData name="BAUZA,Michel" userId="S::michel.bauza@businessfrance.fr::3bb28233-7105-477a-a055-d6810918762c" providerId="AD" clId="Web-{8D6060A0-7A5D-41AB-AB9C-67D43EDB2653}" dt="2023-12-10T15:55:56.442" v="440"/>
          <ac:picMkLst>
            <pc:docMk/>
            <pc:sldMk cId="3558349598" sldId="2146847645"/>
            <ac:picMk id="5" creationId="{04A7139A-A22F-78B0-F01F-08A100CF80F6}"/>
          </ac:picMkLst>
        </pc:picChg>
        <pc:picChg chg="add del">
          <ac:chgData name="BAUZA,Michel" userId="S::michel.bauza@businessfrance.fr::3bb28233-7105-477a-a055-d6810918762c" providerId="AD" clId="Web-{8D6060A0-7A5D-41AB-AB9C-67D43EDB2653}" dt="2023-12-10T15:55:56.458" v="443"/>
          <ac:picMkLst>
            <pc:docMk/>
            <pc:sldMk cId="3558349598" sldId="2146847645"/>
            <ac:picMk id="5" creationId="{BB35AA0F-CBBC-5D2E-0976-47D97D878B1E}"/>
          </ac:picMkLst>
        </pc:picChg>
        <pc:picChg chg="add del mod replId">
          <ac:chgData name="BAUZA,Michel" userId="S::michel.bauza@businessfrance.fr::3bb28233-7105-477a-a055-d6810918762c" providerId="AD" clId="Web-{8D6060A0-7A5D-41AB-AB9C-67D43EDB2653}" dt="2023-12-10T15:55:56.458" v="443"/>
          <ac:picMkLst>
            <pc:docMk/>
            <pc:sldMk cId="3558349598" sldId="2146847645"/>
            <ac:picMk id="7" creationId="{B9AF539F-FFD6-9C7C-4FED-87CA0BE8BB73}"/>
          </ac:picMkLst>
        </pc:picChg>
      </pc:sldChg>
      <pc:sldChg chg="addSp delSp modSp add ord replId">
        <pc:chgData name="BAUZA,Michel" userId="S::michel.bauza@businessfrance.fr::3bb28233-7105-477a-a055-d6810918762c" providerId="AD" clId="Web-{8D6060A0-7A5D-41AB-AB9C-67D43EDB2653}" dt="2023-12-10T15:58:03.788" v="451"/>
        <pc:sldMkLst>
          <pc:docMk/>
          <pc:sldMk cId="1931639902" sldId="2146847646"/>
        </pc:sldMkLst>
        <pc:picChg chg="add">
          <ac:chgData name="BAUZA,Michel" userId="S::michel.bauza@businessfrance.fr::3bb28233-7105-477a-a055-d6810918762c" providerId="AD" clId="Web-{8D6060A0-7A5D-41AB-AB9C-67D43EDB2653}" dt="2023-12-10T15:57:42.241" v="450"/>
          <ac:picMkLst>
            <pc:docMk/>
            <pc:sldMk cId="1931639902" sldId="2146847646"/>
            <ac:picMk id="2" creationId="{E28E009C-381C-44EA-16B9-1F9AE9AFFDD8}"/>
          </ac:picMkLst>
        </pc:picChg>
        <pc:picChg chg="add del mod replId">
          <ac:chgData name="BAUZA,Michel" userId="S::michel.bauza@businessfrance.fr::3bb28233-7105-477a-a055-d6810918762c" providerId="AD" clId="Web-{8D6060A0-7A5D-41AB-AB9C-67D43EDB2653}" dt="2023-12-10T15:57:42.241" v="450"/>
          <ac:picMkLst>
            <pc:docMk/>
            <pc:sldMk cId="1931639902" sldId="2146847646"/>
            <ac:picMk id="4" creationId="{504B9CF4-5A5E-4475-D8E4-91E4BF6753A6}"/>
          </ac:picMkLst>
        </pc:picChg>
        <pc:picChg chg="del">
          <ac:chgData name="BAUZA,Michel" userId="S::michel.bauza@businessfrance.fr::3bb28233-7105-477a-a055-d6810918762c" providerId="AD" clId="Web-{8D6060A0-7A5D-41AB-AB9C-67D43EDB2653}" dt="2023-12-10T15:57:35.319" v="447"/>
          <ac:picMkLst>
            <pc:docMk/>
            <pc:sldMk cId="1931639902" sldId="2146847646"/>
            <ac:picMk id="5" creationId="{BB35AA0F-CBBC-5D2E-0976-47D97D878B1E}"/>
          </ac:picMkLst>
        </pc:picChg>
      </pc:sldChg>
      <pc:sldChg chg="addSp delSp modSp new">
        <pc:chgData name="BAUZA,Michel" userId="S::michel.bauza@businessfrance.fr::3bb28233-7105-477a-a055-d6810918762c" providerId="AD" clId="Web-{8D6060A0-7A5D-41AB-AB9C-67D43EDB2653}" dt="2023-12-10T16:05:35.874" v="520" actId="1076"/>
        <pc:sldMkLst>
          <pc:docMk/>
          <pc:sldMk cId="1749391518" sldId="2146847647"/>
        </pc:sldMkLst>
        <pc:spChg chg="del">
          <ac:chgData name="BAUZA,Michel" userId="S::michel.bauza@businessfrance.fr::3bb28233-7105-477a-a055-d6810918762c" providerId="AD" clId="Web-{8D6060A0-7A5D-41AB-AB9C-67D43EDB2653}" dt="2023-12-10T15:59:59.727" v="454"/>
          <ac:spMkLst>
            <pc:docMk/>
            <pc:sldMk cId="1749391518" sldId="2146847647"/>
            <ac:spMk id="2" creationId="{80E96811-53FB-25B9-5B87-EC5790EFEC10}"/>
          </ac:spMkLst>
        </pc:spChg>
        <pc:spChg chg="del">
          <ac:chgData name="BAUZA,Michel" userId="S::michel.bauza@businessfrance.fr::3bb28233-7105-477a-a055-d6810918762c" providerId="AD" clId="Web-{8D6060A0-7A5D-41AB-AB9C-67D43EDB2653}" dt="2023-12-10T16:00:08.384" v="455"/>
          <ac:spMkLst>
            <pc:docMk/>
            <pc:sldMk cId="1749391518" sldId="2146847647"/>
            <ac:spMk id="3" creationId="{A786CB25-99E6-27DF-E273-2874690AE43C}"/>
          </ac:spMkLst>
        </pc:spChg>
        <pc:spChg chg="del">
          <ac:chgData name="BAUZA,Michel" userId="S::michel.bauza@businessfrance.fr::3bb28233-7105-477a-a055-d6810918762c" providerId="AD" clId="Web-{8D6060A0-7A5D-41AB-AB9C-67D43EDB2653}" dt="2023-12-10T16:00:11.462" v="456"/>
          <ac:spMkLst>
            <pc:docMk/>
            <pc:sldMk cId="1749391518" sldId="2146847647"/>
            <ac:spMk id="4" creationId="{4BB791D7-3F46-6F24-FF8E-DA521EFDBB49}"/>
          </ac:spMkLst>
        </pc:spChg>
        <pc:graphicFrameChg chg="add mod modGraphic">
          <ac:chgData name="BAUZA,Michel" userId="S::michel.bauza@businessfrance.fr::3bb28233-7105-477a-a055-d6810918762c" providerId="AD" clId="Web-{8D6060A0-7A5D-41AB-AB9C-67D43EDB2653}" dt="2023-12-10T16:05:23.014" v="518" actId="1076"/>
          <ac:graphicFrameMkLst>
            <pc:docMk/>
            <pc:sldMk cId="1749391518" sldId="2146847647"/>
            <ac:graphicFrameMk id="6" creationId="{16EDA1FE-C5C5-8DEB-22C4-17933C1ABD58}"/>
          </ac:graphicFrameMkLst>
        </pc:graphicFrameChg>
        <pc:graphicFrameChg chg="add del mod">
          <ac:chgData name="BAUZA,Michel" userId="S::michel.bauza@businessfrance.fr::3bb28233-7105-477a-a055-d6810918762c" providerId="AD" clId="Web-{8D6060A0-7A5D-41AB-AB9C-67D43EDB2653}" dt="2023-12-10T16:01:33.151" v="481"/>
          <ac:graphicFrameMkLst>
            <pc:docMk/>
            <pc:sldMk cId="1749391518" sldId="2146847647"/>
            <ac:graphicFrameMk id="9" creationId="{F964BAB5-AD98-AA37-9E07-5897470A6952}"/>
          </ac:graphicFrameMkLst>
        </pc:graphicFrameChg>
        <pc:graphicFrameChg chg="add del mod">
          <ac:chgData name="BAUZA,Michel" userId="S::michel.bauza@businessfrance.fr::3bb28233-7105-477a-a055-d6810918762c" providerId="AD" clId="Web-{8D6060A0-7A5D-41AB-AB9C-67D43EDB2653}" dt="2023-12-10T16:04:38.357" v="508"/>
          <ac:graphicFrameMkLst>
            <pc:docMk/>
            <pc:sldMk cId="1749391518" sldId="2146847647"/>
            <ac:graphicFrameMk id="12" creationId="{0EB0FDF6-C212-2E26-8DC8-D20D8AE0A10F}"/>
          </ac:graphicFrameMkLst>
        </pc:graphicFrameChg>
        <pc:picChg chg="add mod modCrop">
          <ac:chgData name="BAUZA,Michel" userId="S::michel.bauza@businessfrance.fr::3bb28233-7105-477a-a055-d6810918762c" providerId="AD" clId="Web-{8D6060A0-7A5D-41AB-AB9C-67D43EDB2653}" dt="2023-12-10T16:05:29.170" v="519" actId="1076"/>
          <ac:picMkLst>
            <pc:docMk/>
            <pc:sldMk cId="1749391518" sldId="2146847647"/>
            <ac:picMk id="7" creationId="{A48B7502-FD89-B4C0-C09F-7680D0E09FF5}"/>
          </ac:picMkLst>
        </pc:picChg>
        <pc:picChg chg="add mod modCrop">
          <ac:chgData name="BAUZA,Michel" userId="S::michel.bauza@businessfrance.fr::3bb28233-7105-477a-a055-d6810918762c" providerId="AD" clId="Web-{8D6060A0-7A5D-41AB-AB9C-67D43EDB2653}" dt="2023-12-10T16:05:18.076" v="517" actId="1076"/>
          <ac:picMkLst>
            <pc:docMk/>
            <pc:sldMk cId="1749391518" sldId="2146847647"/>
            <ac:picMk id="10" creationId="{99FEF615-6213-DACB-4D82-912861D4791C}"/>
          </ac:picMkLst>
        </pc:picChg>
        <pc:picChg chg="add mod">
          <ac:chgData name="BAUZA,Michel" userId="S::michel.bauza@businessfrance.fr::3bb28233-7105-477a-a055-d6810918762c" providerId="AD" clId="Web-{8D6060A0-7A5D-41AB-AB9C-67D43EDB2653}" dt="2023-12-10T16:05:35.874" v="520" actId="1076"/>
          <ac:picMkLst>
            <pc:docMk/>
            <pc:sldMk cId="1749391518" sldId="2146847647"/>
            <ac:picMk id="13" creationId="{47F0725B-A652-BADF-1570-2E2E54E987AE}"/>
          </ac:picMkLst>
        </pc:picChg>
      </pc:sldChg>
    </pc:docChg>
  </pc:docChgLst>
  <pc:docChgLst>
    <pc:chgData name="BENBOUALI,Sabrina" userId="S::sabrina.benbouali@businessfrance.fr::6cf498ec-2f34-4f90-9c78-6b7051f636a2" providerId="AD" clId="Web-{B62F6BF4-05B1-942E-BCC7-D2C32CF30102}"/>
    <pc:docChg chg="modSld">
      <pc:chgData name="BENBOUALI,Sabrina" userId="S::sabrina.benbouali@businessfrance.fr::6cf498ec-2f34-4f90-9c78-6b7051f636a2" providerId="AD" clId="Web-{B62F6BF4-05B1-942E-BCC7-D2C32CF30102}" dt="2023-12-11T10:31:34.579" v="7"/>
      <pc:docMkLst>
        <pc:docMk/>
      </pc:docMkLst>
      <pc:sldChg chg="modSp">
        <pc:chgData name="BENBOUALI,Sabrina" userId="S::sabrina.benbouali@businessfrance.fr::6cf498ec-2f34-4f90-9c78-6b7051f636a2" providerId="AD" clId="Web-{B62F6BF4-05B1-942E-BCC7-D2C32CF30102}" dt="2023-12-11T10:31:34.579" v="7"/>
        <pc:sldMkLst>
          <pc:docMk/>
          <pc:sldMk cId="1406857250" sldId="2146847530"/>
        </pc:sldMkLst>
        <pc:graphicFrameChg chg="mod modGraphic">
          <ac:chgData name="BENBOUALI,Sabrina" userId="S::sabrina.benbouali@businessfrance.fr::6cf498ec-2f34-4f90-9c78-6b7051f636a2" providerId="AD" clId="Web-{B62F6BF4-05B1-942E-BCC7-D2C32CF30102}" dt="2023-12-11T10:31:34.579" v="7"/>
          <ac:graphicFrameMkLst>
            <pc:docMk/>
            <pc:sldMk cId="1406857250" sldId="2146847530"/>
            <ac:graphicFrameMk id="4" creationId="{0C4898E4-16A4-41B5-8EEB-F23C484A1310}"/>
          </ac:graphicFrameMkLst>
        </pc:graphicFrameChg>
      </pc:sldChg>
    </pc:docChg>
  </pc:docChgLst>
  <pc:docChgLst>
    <pc:chgData name="BAUZA,Michel" userId="3bb28233-7105-477a-a055-d6810918762c" providerId="ADAL" clId="{5295DC54-AB12-4845-B906-5660B2BA19BA}"/>
    <pc:docChg chg="custSel addSld delSld modSld sldOrd">
      <pc:chgData name="BAUZA,Michel" userId="3bb28233-7105-477a-a055-d6810918762c" providerId="ADAL" clId="{5295DC54-AB12-4845-B906-5660B2BA19BA}" dt="2023-12-11T12:10:46.293" v="1624" actId="20577"/>
      <pc:docMkLst>
        <pc:docMk/>
      </pc:docMkLst>
      <pc:sldChg chg="modSp mod ord">
        <pc:chgData name="BAUZA,Michel" userId="3bb28233-7105-477a-a055-d6810918762c" providerId="ADAL" clId="{5295DC54-AB12-4845-B906-5660B2BA19BA}" dt="2023-12-11T11:49:09.196" v="168" actId="20577"/>
        <pc:sldMkLst>
          <pc:docMk/>
          <pc:sldMk cId="63136488" sldId="257"/>
        </pc:sldMkLst>
        <pc:spChg chg="mod">
          <ac:chgData name="BAUZA,Michel" userId="3bb28233-7105-477a-a055-d6810918762c" providerId="ADAL" clId="{5295DC54-AB12-4845-B906-5660B2BA19BA}" dt="2023-12-11T11:48:59.506" v="166" actId="20577"/>
          <ac:spMkLst>
            <pc:docMk/>
            <pc:sldMk cId="63136488" sldId="257"/>
            <ac:spMk id="2" creationId="{3C13E663-709C-4C38-976D-E71E1F1F19B6}"/>
          </ac:spMkLst>
        </pc:spChg>
        <pc:spChg chg="mod">
          <ac:chgData name="BAUZA,Michel" userId="3bb28233-7105-477a-a055-d6810918762c" providerId="ADAL" clId="{5295DC54-AB12-4845-B906-5660B2BA19BA}" dt="2023-12-11T11:49:09.196" v="168" actId="20577"/>
          <ac:spMkLst>
            <pc:docMk/>
            <pc:sldMk cId="63136488" sldId="257"/>
            <ac:spMk id="3" creationId="{26521E6B-B20C-4821-9975-C754575D9935}"/>
          </ac:spMkLst>
        </pc:spChg>
      </pc:sldChg>
      <pc:sldChg chg="addSp delSp modSp mod ord">
        <pc:chgData name="BAUZA,Michel" userId="3bb28233-7105-477a-a055-d6810918762c" providerId="ADAL" clId="{5295DC54-AB12-4845-B906-5660B2BA19BA}" dt="2023-12-11T11:49:55.212" v="238" actId="20577"/>
        <pc:sldMkLst>
          <pc:docMk/>
          <pc:sldMk cId="3732400475" sldId="258"/>
        </pc:sldMkLst>
        <pc:spChg chg="mod">
          <ac:chgData name="BAUZA,Michel" userId="3bb28233-7105-477a-a055-d6810918762c" providerId="ADAL" clId="{5295DC54-AB12-4845-B906-5660B2BA19BA}" dt="2023-12-11T11:49:55.212" v="238" actId="20577"/>
          <ac:spMkLst>
            <pc:docMk/>
            <pc:sldMk cId="3732400475" sldId="258"/>
            <ac:spMk id="36" creationId="{3703CA8D-99BD-4A27-8551-644D569C5053}"/>
          </ac:spMkLst>
        </pc:spChg>
        <pc:picChg chg="add mod">
          <ac:chgData name="BAUZA,Michel" userId="3bb28233-7105-477a-a055-d6810918762c" providerId="ADAL" clId="{5295DC54-AB12-4845-B906-5660B2BA19BA}" dt="2023-12-11T11:49:44.571" v="216" actId="1038"/>
          <ac:picMkLst>
            <pc:docMk/>
            <pc:sldMk cId="3732400475" sldId="258"/>
            <ac:picMk id="9" creationId="{93F4B373-F33C-40D1-72E8-5718537E05BB}"/>
          </ac:picMkLst>
        </pc:picChg>
        <pc:picChg chg="add mod">
          <ac:chgData name="BAUZA,Michel" userId="3bb28233-7105-477a-a055-d6810918762c" providerId="ADAL" clId="{5295DC54-AB12-4845-B906-5660B2BA19BA}" dt="2023-12-11T11:49:44.571" v="216" actId="1038"/>
          <ac:picMkLst>
            <pc:docMk/>
            <pc:sldMk cId="3732400475" sldId="258"/>
            <ac:picMk id="14" creationId="{31C29310-C0DE-6FEB-539A-96483EAD922E}"/>
          </ac:picMkLst>
        </pc:picChg>
        <pc:picChg chg="add mod">
          <ac:chgData name="BAUZA,Michel" userId="3bb28233-7105-477a-a055-d6810918762c" providerId="ADAL" clId="{5295DC54-AB12-4845-B906-5660B2BA19BA}" dt="2023-12-11T11:49:44.571" v="216" actId="1038"/>
          <ac:picMkLst>
            <pc:docMk/>
            <pc:sldMk cId="3732400475" sldId="258"/>
            <ac:picMk id="15" creationId="{E4A80CBB-1BA3-33B8-898F-2F49291F9091}"/>
          </ac:picMkLst>
        </pc:picChg>
        <pc:picChg chg="add mod">
          <ac:chgData name="BAUZA,Michel" userId="3bb28233-7105-477a-a055-d6810918762c" providerId="ADAL" clId="{5295DC54-AB12-4845-B906-5660B2BA19BA}" dt="2023-12-11T11:49:44.571" v="216" actId="1038"/>
          <ac:picMkLst>
            <pc:docMk/>
            <pc:sldMk cId="3732400475" sldId="258"/>
            <ac:picMk id="16" creationId="{A406FA59-B830-DA02-82FC-9D3899DC123E}"/>
          </ac:picMkLst>
        </pc:picChg>
        <pc:picChg chg="del">
          <ac:chgData name="BAUZA,Michel" userId="3bb28233-7105-477a-a055-d6810918762c" providerId="ADAL" clId="{5295DC54-AB12-4845-B906-5660B2BA19BA}" dt="2023-12-11T11:49:23.514" v="170" actId="478"/>
          <ac:picMkLst>
            <pc:docMk/>
            <pc:sldMk cId="3732400475" sldId="258"/>
            <ac:picMk id="31" creationId="{E72768FB-C83F-5EDC-C728-583FA0C8040B}"/>
          </ac:picMkLst>
        </pc:picChg>
        <pc:picChg chg="del">
          <ac:chgData name="BAUZA,Michel" userId="3bb28233-7105-477a-a055-d6810918762c" providerId="ADAL" clId="{5295DC54-AB12-4845-B906-5660B2BA19BA}" dt="2023-12-11T11:49:24.148" v="171" actId="478"/>
          <ac:picMkLst>
            <pc:docMk/>
            <pc:sldMk cId="3732400475" sldId="258"/>
            <ac:picMk id="32" creationId="{31DBD87B-237E-3484-DA32-2B4DF5B45D53}"/>
          </ac:picMkLst>
        </pc:picChg>
        <pc:picChg chg="del">
          <ac:chgData name="BAUZA,Michel" userId="3bb28233-7105-477a-a055-d6810918762c" providerId="ADAL" clId="{5295DC54-AB12-4845-B906-5660B2BA19BA}" dt="2023-12-11T11:49:22.832" v="169" actId="478"/>
          <ac:picMkLst>
            <pc:docMk/>
            <pc:sldMk cId="3732400475" sldId="258"/>
            <ac:picMk id="33" creationId="{450C77CE-7865-E950-3393-8953DEC36DF3}"/>
          </ac:picMkLst>
        </pc:picChg>
        <pc:picChg chg="add del mod">
          <ac:chgData name="BAUZA,Michel" userId="3bb28233-7105-477a-a055-d6810918762c" providerId="ADAL" clId="{5295DC54-AB12-4845-B906-5660B2BA19BA}" dt="2023-12-11T11:45:04.082" v="63" actId="21"/>
          <ac:picMkLst>
            <pc:docMk/>
            <pc:sldMk cId="3732400475" sldId="258"/>
            <ac:picMk id="1026" creationId="{2E123DD0-6AB4-9AA1-542E-5CD51E157BFB}"/>
          </ac:picMkLst>
        </pc:picChg>
        <pc:picChg chg="mod">
          <ac:chgData name="BAUZA,Michel" userId="3bb28233-7105-477a-a055-d6810918762c" providerId="ADAL" clId="{5295DC54-AB12-4845-B906-5660B2BA19BA}" dt="2023-12-11T11:45:06.036" v="64" actId="1076"/>
          <ac:picMkLst>
            <pc:docMk/>
            <pc:sldMk cId="3732400475" sldId="258"/>
            <ac:picMk id="4102" creationId="{6B476D47-E1FD-444D-AB7E-1CA569EAA9A9}"/>
          </ac:picMkLst>
        </pc:picChg>
        <pc:cxnChg chg="mod">
          <ac:chgData name="BAUZA,Michel" userId="3bb28233-7105-477a-a055-d6810918762c" providerId="ADAL" clId="{5295DC54-AB12-4845-B906-5660B2BA19BA}" dt="2023-12-11T11:44:50.398" v="61" actId="1076"/>
          <ac:cxnSpMkLst>
            <pc:docMk/>
            <pc:sldMk cId="3732400475" sldId="258"/>
            <ac:cxnSpMk id="11" creationId="{5D91CA09-F0D3-4D47-B348-BEB59A5B2EC8}"/>
          </ac:cxnSpMkLst>
        </pc:cxnChg>
      </pc:sldChg>
      <pc:sldChg chg="modSp mod ord">
        <pc:chgData name="BAUZA,Michel" userId="3bb28233-7105-477a-a055-d6810918762c" providerId="ADAL" clId="{5295DC54-AB12-4845-B906-5660B2BA19BA}" dt="2023-12-11T11:41:45.963" v="4" actId="14100"/>
        <pc:sldMkLst>
          <pc:docMk/>
          <pc:sldMk cId="4101496085" sldId="2146847496"/>
        </pc:sldMkLst>
        <pc:spChg chg="mod">
          <ac:chgData name="BAUZA,Michel" userId="3bb28233-7105-477a-a055-d6810918762c" providerId="ADAL" clId="{5295DC54-AB12-4845-B906-5660B2BA19BA}" dt="2023-12-11T11:41:38.994" v="3" actId="20577"/>
          <ac:spMkLst>
            <pc:docMk/>
            <pc:sldMk cId="4101496085" sldId="2146847496"/>
            <ac:spMk id="10" creationId="{BCBB9611-B0C4-4AA1-85FA-B5F7D98440A8}"/>
          </ac:spMkLst>
        </pc:spChg>
        <pc:spChg chg="mod">
          <ac:chgData name="BAUZA,Michel" userId="3bb28233-7105-477a-a055-d6810918762c" providerId="ADAL" clId="{5295DC54-AB12-4845-B906-5660B2BA19BA}" dt="2023-12-11T11:41:45.963" v="4" actId="14100"/>
          <ac:spMkLst>
            <pc:docMk/>
            <pc:sldMk cId="4101496085" sldId="2146847496"/>
            <ac:spMk id="20" creationId="{AFFC3EAD-8F2D-48A6-A4F7-94BE52746305}"/>
          </ac:spMkLst>
        </pc:spChg>
      </pc:sldChg>
      <pc:sldChg chg="del ord">
        <pc:chgData name="BAUZA,Michel" userId="3bb28233-7105-477a-a055-d6810918762c" providerId="ADAL" clId="{5295DC54-AB12-4845-B906-5660B2BA19BA}" dt="2023-12-11T11:42:29.415" v="5" actId="47"/>
        <pc:sldMkLst>
          <pc:docMk/>
          <pc:sldMk cId="3442124396" sldId="2146847504"/>
        </pc:sldMkLst>
      </pc:sldChg>
      <pc:sldChg chg="ord">
        <pc:chgData name="BAUZA,Michel" userId="3bb28233-7105-477a-a055-d6810918762c" providerId="ADAL" clId="{5295DC54-AB12-4845-B906-5660B2BA19BA}" dt="2023-12-11T11:41:08.364" v="2"/>
        <pc:sldMkLst>
          <pc:docMk/>
          <pc:sldMk cId="1002402693" sldId="2146847509"/>
        </pc:sldMkLst>
      </pc:sldChg>
      <pc:sldChg chg="modSp mod ord">
        <pc:chgData name="BAUZA,Michel" userId="3bb28233-7105-477a-a055-d6810918762c" providerId="ADAL" clId="{5295DC54-AB12-4845-B906-5660B2BA19BA}" dt="2023-12-11T11:43:22.298" v="46" actId="20577"/>
        <pc:sldMkLst>
          <pc:docMk/>
          <pc:sldMk cId="160638821" sldId="2146847541"/>
        </pc:sldMkLst>
        <pc:spChg chg="mod">
          <ac:chgData name="BAUZA,Michel" userId="3bb28233-7105-477a-a055-d6810918762c" providerId="ADAL" clId="{5295DC54-AB12-4845-B906-5660B2BA19BA}" dt="2023-12-11T11:43:22.298" v="46" actId="20577"/>
          <ac:spMkLst>
            <pc:docMk/>
            <pc:sldMk cId="160638821" sldId="2146847541"/>
            <ac:spMk id="10" creationId="{BCBB9611-B0C4-4AA1-85FA-B5F7D98440A8}"/>
          </ac:spMkLst>
        </pc:spChg>
      </pc:sldChg>
      <pc:sldChg chg="addSp delSp modSp mod ord">
        <pc:chgData name="BAUZA,Michel" userId="3bb28233-7105-477a-a055-d6810918762c" providerId="ADAL" clId="{5295DC54-AB12-4845-B906-5660B2BA19BA}" dt="2023-12-11T11:47:55.457" v="100"/>
        <pc:sldMkLst>
          <pc:docMk/>
          <pc:sldMk cId="3039641418" sldId="2146847543"/>
        </pc:sldMkLst>
        <pc:spChg chg="mod">
          <ac:chgData name="BAUZA,Michel" userId="3bb28233-7105-477a-a055-d6810918762c" providerId="ADAL" clId="{5295DC54-AB12-4845-B906-5660B2BA19BA}" dt="2023-12-11T11:47:06.565" v="96" actId="1076"/>
          <ac:spMkLst>
            <pc:docMk/>
            <pc:sldMk cId="3039641418" sldId="2146847543"/>
            <ac:spMk id="6" creationId="{4A0CD0D6-17B9-03C3-5210-A667B2A2D5A9}"/>
          </ac:spMkLst>
        </pc:spChg>
        <pc:picChg chg="mod">
          <ac:chgData name="BAUZA,Michel" userId="3bb28233-7105-477a-a055-d6810918762c" providerId="ADAL" clId="{5295DC54-AB12-4845-B906-5660B2BA19BA}" dt="2023-12-11T11:46:57.053" v="92" actId="1076"/>
          <ac:picMkLst>
            <pc:docMk/>
            <pc:sldMk cId="3039641418" sldId="2146847543"/>
            <ac:picMk id="2" creationId="{BBC56A2E-9D42-FCB7-39DA-D09692606B88}"/>
          </ac:picMkLst>
        </pc:picChg>
        <pc:picChg chg="mod">
          <ac:chgData name="BAUZA,Michel" userId="3bb28233-7105-477a-a055-d6810918762c" providerId="ADAL" clId="{5295DC54-AB12-4845-B906-5660B2BA19BA}" dt="2023-12-11T11:45:37.444" v="74" actId="14100"/>
          <ac:picMkLst>
            <pc:docMk/>
            <pc:sldMk cId="3039641418" sldId="2146847543"/>
            <ac:picMk id="3" creationId="{010A2856-C71C-872D-6047-31B347D34292}"/>
          </ac:picMkLst>
        </pc:picChg>
        <pc:picChg chg="mod">
          <ac:chgData name="BAUZA,Michel" userId="3bb28233-7105-477a-a055-d6810918762c" providerId="ADAL" clId="{5295DC54-AB12-4845-B906-5660B2BA19BA}" dt="2023-12-11T11:46:58.893" v="93" actId="1076"/>
          <ac:picMkLst>
            <pc:docMk/>
            <pc:sldMk cId="3039641418" sldId="2146847543"/>
            <ac:picMk id="4" creationId="{2031893E-397D-27FE-74FF-FBF9A27D4AB8}"/>
          </ac:picMkLst>
        </pc:picChg>
        <pc:picChg chg="del">
          <ac:chgData name="BAUZA,Michel" userId="3bb28233-7105-477a-a055-d6810918762c" providerId="ADAL" clId="{5295DC54-AB12-4845-B906-5660B2BA19BA}" dt="2023-12-11T11:43:32.527" v="47" actId="478"/>
          <ac:picMkLst>
            <pc:docMk/>
            <pc:sldMk cId="3039641418" sldId="2146847543"/>
            <ac:picMk id="5" creationId="{92F2CE80-598A-A83A-20CA-B3DE3498A0CE}"/>
          </ac:picMkLst>
        </pc:picChg>
        <pc:picChg chg="mod">
          <ac:chgData name="BAUZA,Michel" userId="3bb28233-7105-477a-a055-d6810918762c" providerId="ADAL" clId="{5295DC54-AB12-4845-B906-5660B2BA19BA}" dt="2023-12-11T11:47:01.228" v="94" actId="1076"/>
          <ac:picMkLst>
            <pc:docMk/>
            <pc:sldMk cId="3039641418" sldId="2146847543"/>
            <ac:picMk id="7" creationId="{BB017FF6-F19F-746F-FA8B-E92590E21B41}"/>
          </ac:picMkLst>
        </pc:picChg>
        <pc:picChg chg="mod">
          <ac:chgData name="BAUZA,Michel" userId="3bb28233-7105-477a-a055-d6810918762c" providerId="ADAL" clId="{5295DC54-AB12-4845-B906-5660B2BA19BA}" dt="2023-12-11T11:47:03.109" v="95" actId="1076"/>
          <ac:picMkLst>
            <pc:docMk/>
            <pc:sldMk cId="3039641418" sldId="2146847543"/>
            <ac:picMk id="8" creationId="{0B92C630-74B0-4A8D-4B53-DBCC9CA6B011}"/>
          </ac:picMkLst>
        </pc:picChg>
        <pc:picChg chg="add mod">
          <ac:chgData name="BAUZA,Michel" userId="3bb28233-7105-477a-a055-d6810918762c" providerId="ADAL" clId="{5295DC54-AB12-4845-B906-5660B2BA19BA}" dt="2023-12-11T11:46:51.893" v="90" actId="1076"/>
          <ac:picMkLst>
            <pc:docMk/>
            <pc:sldMk cId="3039641418" sldId="2146847543"/>
            <ac:picMk id="9" creationId="{8FE516AF-364F-9C40-BCCD-1CA51BF6626D}"/>
          </ac:picMkLst>
        </pc:picChg>
        <pc:picChg chg="add mod">
          <ac:chgData name="BAUZA,Michel" userId="3bb28233-7105-477a-a055-d6810918762c" providerId="ADAL" clId="{5295DC54-AB12-4845-B906-5660B2BA19BA}" dt="2023-12-11T11:46:54.236" v="91" actId="1076"/>
          <ac:picMkLst>
            <pc:docMk/>
            <pc:sldMk cId="3039641418" sldId="2146847543"/>
            <ac:picMk id="2050" creationId="{85C60701-E1FF-67EA-808A-C84B0CD1538A}"/>
          </ac:picMkLst>
        </pc:picChg>
      </pc:sldChg>
      <pc:sldChg chg="ord">
        <pc:chgData name="BAUZA,Michel" userId="3bb28233-7105-477a-a055-d6810918762c" providerId="ADAL" clId="{5295DC54-AB12-4845-B906-5660B2BA19BA}" dt="2023-12-11T11:41:08.364" v="2"/>
        <pc:sldMkLst>
          <pc:docMk/>
          <pc:sldMk cId="3663966268" sldId="2146847591"/>
        </pc:sldMkLst>
      </pc:sldChg>
      <pc:sldChg chg="ord">
        <pc:chgData name="BAUZA,Michel" userId="3bb28233-7105-477a-a055-d6810918762c" providerId="ADAL" clId="{5295DC54-AB12-4845-B906-5660B2BA19BA}" dt="2023-12-11T11:50:25.633" v="240"/>
        <pc:sldMkLst>
          <pc:docMk/>
          <pc:sldMk cId="3558349598" sldId="2146847645"/>
        </pc:sldMkLst>
      </pc:sldChg>
      <pc:sldChg chg="ord">
        <pc:chgData name="BAUZA,Michel" userId="3bb28233-7105-477a-a055-d6810918762c" providerId="ADAL" clId="{5295DC54-AB12-4845-B906-5660B2BA19BA}" dt="2023-12-11T11:50:25.633" v="240"/>
        <pc:sldMkLst>
          <pc:docMk/>
          <pc:sldMk cId="1931639902" sldId="2146847646"/>
        </pc:sldMkLst>
      </pc:sldChg>
      <pc:sldChg chg="ord">
        <pc:chgData name="BAUZA,Michel" userId="3bb28233-7105-477a-a055-d6810918762c" providerId="ADAL" clId="{5295DC54-AB12-4845-B906-5660B2BA19BA}" dt="2023-12-11T11:50:25.633" v="240"/>
        <pc:sldMkLst>
          <pc:docMk/>
          <pc:sldMk cId="1749391518" sldId="2146847647"/>
        </pc:sldMkLst>
      </pc:sldChg>
      <pc:sldChg chg="addSp delSp modSp new mod">
        <pc:chgData name="BAUZA,Michel" userId="3bb28233-7105-477a-a055-d6810918762c" providerId="ADAL" clId="{5295DC54-AB12-4845-B906-5660B2BA19BA}" dt="2023-12-11T11:54:39.668" v="685" actId="20577"/>
        <pc:sldMkLst>
          <pc:docMk/>
          <pc:sldMk cId="179352535" sldId="2146847648"/>
        </pc:sldMkLst>
        <pc:spChg chg="mod">
          <ac:chgData name="BAUZA,Michel" userId="3bb28233-7105-477a-a055-d6810918762c" providerId="ADAL" clId="{5295DC54-AB12-4845-B906-5660B2BA19BA}" dt="2023-12-11T11:51:04.438" v="263" actId="1076"/>
          <ac:spMkLst>
            <pc:docMk/>
            <pc:sldMk cId="179352535" sldId="2146847648"/>
            <ac:spMk id="2" creationId="{A12D109C-A990-24F8-519B-603715E21B8C}"/>
          </ac:spMkLst>
        </pc:spChg>
        <pc:spChg chg="del">
          <ac:chgData name="BAUZA,Michel" userId="3bb28233-7105-477a-a055-d6810918762c" providerId="ADAL" clId="{5295DC54-AB12-4845-B906-5660B2BA19BA}" dt="2023-12-11T11:50:53.313" v="259" actId="478"/>
          <ac:spMkLst>
            <pc:docMk/>
            <pc:sldMk cId="179352535" sldId="2146847648"/>
            <ac:spMk id="3" creationId="{B79AC253-949D-AC9C-5B28-9CC12D9C8842}"/>
          </ac:spMkLst>
        </pc:spChg>
        <pc:spChg chg="del">
          <ac:chgData name="BAUZA,Michel" userId="3bb28233-7105-477a-a055-d6810918762c" providerId="ADAL" clId="{5295DC54-AB12-4845-B906-5660B2BA19BA}" dt="2023-12-11T11:50:51.098" v="258" actId="478"/>
          <ac:spMkLst>
            <pc:docMk/>
            <pc:sldMk cId="179352535" sldId="2146847648"/>
            <ac:spMk id="4" creationId="{E4B8511B-DD46-D821-A5C8-DADB3B68EBDC}"/>
          </ac:spMkLst>
        </pc:spChg>
        <pc:spChg chg="add mod">
          <ac:chgData name="BAUZA,Michel" userId="3bb28233-7105-477a-a055-d6810918762c" providerId="ADAL" clId="{5295DC54-AB12-4845-B906-5660B2BA19BA}" dt="2023-12-11T11:54:39.668" v="685" actId="20577"/>
          <ac:spMkLst>
            <pc:docMk/>
            <pc:sldMk cId="179352535" sldId="2146847648"/>
            <ac:spMk id="5" creationId="{C8C97F12-5807-4CBA-CD09-984FF7AF5781}"/>
          </ac:spMkLst>
        </pc:spChg>
      </pc:sldChg>
      <pc:sldChg chg="modSp add mod">
        <pc:chgData name="BAUZA,Michel" userId="3bb28233-7105-477a-a055-d6810918762c" providerId="ADAL" clId="{5295DC54-AB12-4845-B906-5660B2BA19BA}" dt="2023-12-11T12:10:46.293" v="1624" actId="20577"/>
        <pc:sldMkLst>
          <pc:docMk/>
          <pc:sldMk cId="4128280508" sldId="2146847649"/>
        </pc:sldMkLst>
        <pc:spChg chg="mod">
          <ac:chgData name="BAUZA,Michel" userId="3bb28233-7105-477a-a055-d6810918762c" providerId="ADAL" clId="{5295DC54-AB12-4845-B906-5660B2BA19BA}" dt="2023-12-11T11:57:04.138" v="998" actId="14100"/>
          <ac:spMkLst>
            <pc:docMk/>
            <pc:sldMk cId="4128280508" sldId="2146847649"/>
            <ac:spMk id="2" creationId="{A12D109C-A990-24F8-519B-603715E21B8C}"/>
          </ac:spMkLst>
        </pc:spChg>
        <pc:spChg chg="mod">
          <ac:chgData name="BAUZA,Michel" userId="3bb28233-7105-477a-a055-d6810918762c" providerId="ADAL" clId="{5295DC54-AB12-4845-B906-5660B2BA19BA}" dt="2023-12-11T12:10:46.293" v="1624" actId="20577"/>
          <ac:spMkLst>
            <pc:docMk/>
            <pc:sldMk cId="4128280508" sldId="2146847649"/>
            <ac:spMk id="5" creationId="{C8C97F12-5807-4CBA-CD09-984FF7AF5781}"/>
          </ac:spMkLst>
        </pc:spChg>
      </pc:sldChg>
      <pc:sldChg chg="addSp modSp add mod">
        <pc:chgData name="BAUZA,Michel" userId="3bb28233-7105-477a-a055-d6810918762c" providerId="ADAL" clId="{5295DC54-AB12-4845-B906-5660B2BA19BA}" dt="2023-12-11T12:09:45.175" v="1536" actId="20577"/>
        <pc:sldMkLst>
          <pc:docMk/>
          <pc:sldMk cId="3280066930" sldId="2146847650"/>
        </pc:sldMkLst>
        <pc:spChg chg="mod">
          <ac:chgData name="BAUZA,Michel" userId="3bb28233-7105-477a-a055-d6810918762c" providerId="ADAL" clId="{5295DC54-AB12-4845-B906-5660B2BA19BA}" dt="2023-12-11T12:09:23.685" v="1529" actId="122"/>
          <ac:spMkLst>
            <pc:docMk/>
            <pc:sldMk cId="3280066930" sldId="2146847650"/>
            <ac:spMk id="5" creationId="{C8C97F12-5807-4CBA-CD09-984FF7AF5781}"/>
          </ac:spMkLst>
        </pc:spChg>
        <pc:graphicFrameChg chg="add mod modGraphic">
          <ac:chgData name="BAUZA,Michel" userId="3bb28233-7105-477a-a055-d6810918762c" providerId="ADAL" clId="{5295DC54-AB12-4845-B906-5660B2BA19BA}" dt="2023-12-11T12:09:45.175" v="1536" actId="20577"/>
          <ac:graphicFrameMkLst>
            <pc:docMk/>
            <pc:sldMk cId="3280066930" sldId="2146847650"/>
            <ac:graphicFrameMk id="3" creationId="{29D3456C-69F2-BACB-7E43-2F1D69D9FEB4}"/>
          </ac:graphicFrameMkLst>
        </pc:graphicFrameChg>
      </pc:sldChg>
    </pc:docChg>
  </pc:docChgLst>
  <pc:docChgLst>
    <pc:chgData name="OUERTANI,Abir" userId="S::abir.ouertani@businessfrance.fr::c1989356-2079-40b9-976d-3f5b0f501903" providerId="AD" clId="Web-{7F9BF113-8BFE-C941-01CE-B0CDE50A914F}"/>
    <pc:docChg chg="addSld delSld">
      <pc:chgData name="OUERTANI,Abir" userId="S::abir.ouertani@businessfrance.fr::c1989356-2079-40b9-976d-3f5b0f501903" providerId="AD" clId="Web-{7F9BF113-8BFE-C941-01CE-B0CDE50A914F}" dt="2023-12-12T09:04:44.376" v="1"/>
      <pc:docMkLst>
        <pc:docMk/>
      </pc:docMkLst>
      <pc:sldChg chg="new del">
        <pc:chgData name="OUERTANI,Abir" userId="S::abir.ouertani@businessfrance.fr::c1989356-2079-40b9-976d-3f5b0f501903" providerId="AD" clId="Web-{7F9BF113-8BFE-C941-01CE-B0CDE50A914F}" dt="2023-12-12T09:04:44.376" v="1"/>
        <pc:sldMkLst>
          <pc:docMk/>
          <pc:sldMk cId="29488303" sldId="2146847652"/>
        </pc:sldMkLst>
      </pc:sldChg>
    </pc:docChg>
  </pc:docChgLst>
  <pc:docChgLst>
    <pc:chgData name="GRITLI,Selim" userId="a7946c15-e39d-4ccc-aa41-fbe42fe68496" providerId="ADAL" clId="{1B29D7DF-D297-4A1A-9C2D-242BDD21C721}"/>
    <pc:docChg chg="undo custSel modSld">
      <pc:chgData name="GRITLI,Selim" userId="a7946c15-e39d-4ccc-aa41-fbe42fe68496" providerId="ADAL" clId="{1B29D7DF-D297-4A1A-9C2D-242BDD21C721}" dt="2023-12-11T16:40:50.255" v="1262" actId="20577"/>
      <pc:docMkLst>
        <pc:docMk/>
      </pc:docMkLst>
      <pc:sldChg chg="modSp mod modNotesTx">
        <pc:chgData name="GRITLI,Selim" userId="a7946c15-e39d-4ccc-aa41-fbe42fe68496" providerId="ADAL" clId="{1B29D7DF-D297-4A1A-9C2D-242BDD21C721}" dt="2023-12-11T11:06:23.408" v="1071" actId="20577"/>
        <pc:sldMkLst>
          <pc:docMk/>
          <pc:sldMk cId="3002206772" sldId="2146847529"/>
        </pc:sldMkLst>
        <pc:graphicFrameChg chg="mod modGraphic">
          <ac:chgData name="GRITLI,Selim" userId="a7946c15-e39d-4ccc-aa41-fbe42fe68496" providerId="ADAL" clId="{1B29D7DF-D297-4A1A-9C2D-242BDD21C721}" dt="2023-12-11T11:06:15.497" v="1059" actId="6549"/>
          <ac:graphicFrameMkLst>
            <pc:docMk/>
            <pc:sldMk cId="3002206772" sldId="2146847529"/>
            <ac:graphicFrameMk id="4" creationId="{0C4898E4-16A4-41B5-8EEB-F23C484A1310}"/>
          </ac:graphicFrameMkLst>
        </pc:graphicFrameChg>
      </pc:sldChg>
      <pc:sldChg chg="modSp mod">
        <pc:chgData name="GRITLI,Selim" userId="a7946c15-e39d-4ccc-aa41-fbe42fe68496" providerId="ADAL" clId="{1B29D7DF-D297-4A1A-9C2D-242BDD21C721}" dt="2023-12-11T09:33:22.670" v="91" actId="108"/>
        <pc:sldMkLst>
          <pc:docMk/>
          <pc:sldMk cId="2731381593" sldId="2146847536"/>
        </pc:sldMkLst>
        <pc:graphicFrameChg chg="mod modGraphic">
          <ac:chgData name="GRITLI,Selim" userId="a7946c15-e39d-4ccc-aa41-fbe42fe68496" providerId="ADAL" clId="{1B29D7DF-D297-4A1A-9C2D-242BDD21C721}" dt="2023-12-11T09:33:22.670" v="91" actId="108"/>
          <ac:graphicFrameMkLst>
            <pc:docMk/>
            <pc:sldMk cId="2731381593" sldId="2146847536"/>
            <ac:graphicFrameMk id="4" creationId="{0C4898E4-16A4-41B5-8EEB-F23C484A1310}"/>
          </ac:graphicFrameMkLst>
        </pc:graphicFrameChg>
      </pc:sldChg>
      <pc:sldChg chg="delSp modSp mod modNotesTx">
        <pc:chgData name="GRITLI,Selim" userId="a7946c15-e39d-4ccc-aa41-fbe42fe68496" providerId="ADAL" clId="{1B29D7DF-D297-4A1A-9C2D-242BDD21C721}" dt="2023-12-11T16:36:54.021" v="1260" actId="14100"/>
        <pc:sldMkLst>
          <pc:docMk/>
          <pc:sldMk cId="610405253" sldId="2146847537"/>
        </pc:sldMkLst>
        <pc:spChg chg="del mod">
          <ac:chgData name="GRITLI,Selim" userId="a7946c15-e39d-4ccc-aa41-fbe42fe68496" providerId="ADAL" clId="{1B29D7DF-D297-4A1A-9C2D-242BDD21C721}" dt="2023-12-11T15:10:28.728" v="1253" actId="478"/>
          <ac:spMkLst>
            <pc:docMk/>
            <pc:sldMk cId="610405253" sldId="2146847537"/>
            <ac:spMk id="3" creationId="{1A2C92AF-7E01-4A11-81DD-FA08FC59475E}"/>
          </ac:spMkLst>
        </pc:spChg>
        <pc:graphicFrameChg chg="mod modGraphic">
          <ac:chgData name="GRITLI,Selim" userId="a7946c15-e39d-4ccc-aa41-fbe42fe68496" providerId="ADAL" clId="{1B29D7DF-D297-4A1A-9C2D-242BDD21C721}" dt="2023-12-11T16:36:54.021" v="1260" actId="14100"/>
          <ac:graphicFrameMkLst>
            <pc:docMk/>
            <pc:sldMk cId="610405253" sldId="2146847537"/>
            <ac:graphicFrameMk id="4" creationId="{0C4898E4-16A4-41B5-8EEB-F23C484A1310}"/>
          </ac:graphicFrameMkLst>
        </pc:graphicFrameChg>
      </pc:sldChg>
      <pc:sldChg chg="modSp mod">
        <pc:chgData name="GRITLI,Selim" userId="a7946c15-e39d-4ccc-aa41-fbe42fe68496" providerId="ADAL" clId="{1B29D7DF-D297-4A1A-9C2D-242BDD21C721}" dt="2023-12-11T16:40:50.255" v="1262" actId="20577"/>
        <pc:sldMkLst>
          <pc:docMk/>
          <pc:sldMk cId="3280066930" sldId="2146847650"/>
        </pc:sldMkLst>
        <pc:graphicFrameChg chg="modGraphic">
          <ac:chgData name="GRITLI,Selim" userId="a7946c15-e39d-4ccc-aa41-fbe42fe68496" providerId="ADAL" clId="{1B29D7DF-D297-4A1A-9C2D-242BDD21C721}" dt="2023-12-11T16:40:50.255" v="1262" actId="20577"/>
          <ac:graphicFrameMkLst>
            <pc:docMk/>
            <pc:sldMk cId="3280066930" sldId="2146847650"/>
            <ac:graphicFrameMk id="3" creationId="{29D3456C-69F2-BACB-7E43-2F1D69D9FEB4}"/>
          </ac:graphicFrameMkLst>
        </pc:graphicFrameChg>
      </pc:sldChg>
    </pc:docChg>
  </pc:docChgLst>
  <pc:docChgLst>
    <pc:chgData name="LARRAS,Ahmed" userId="S::ahmed.larras@businessfrance.fr::0b75ec03-399f-40eb-bf6f-2c3a75d01660" providerId="AD" clId="Web-{2A34BE77-D736-8372-7EC7-9A5F53557092}"/>
    <pc:docChg chg="addSld delSld modSld">
      <pc:chgData name="LARRAS,Ahmed" userId="S::ahmed.larras@businessfrance.fr::0b75ec03-399f-40eb-bf6f-2c3a75d01660" providerId="AD" clId="Web-{2A34BE77-D736-8372-7EC7-9A5F53557092}" dt="2023-12-11T13:23:40.834" v="89"/>
      <pc:docMkLst>
        <pc:docMk/>
      </pc:docMkLst>
      <pc:sldChg chg="del">
        <pc:chgData name="LARRAS,Ahmed" userId="S::ahmed.larras@businessfrance.fr::0b75ec03-399f-40eb-bf6f-2c3a75d01660" providerId="AD" clId="Web-{2A34BE77-D736-8372-7EC7-9A5F53557092}" dt="2023-12-11T12:49:39.717" v="1"/>
        <pc:sldMkLst>
          <pc:docMk/>
          <pc:sldMk cId="2618627890" sldId="2146847532"/>
        </pc:sldMkLst>
      </pc:sldChg>
      <pc:sldChg chg="modSp add">
        <pc:chgData name="LARRAS,Ahmed" userId="S::ahmed.larras@businessfrance.fr::0b75ec03-399f-40eb-bf6f-2c3a75d01660" providerId="AD" clId="Web-{2A34BE77-D736-8372-7EC7-9A5F53557092}" dt="2023-12-11T13:23:40.834" v="89"/>
        <pc:sldMkLst>
          <pc:docMk/>
          <pc:sldMk cId="1108136831" sldId="2146847651"/>
        </pc:sldMkLst>
        <pc:graphicFrameChg chg="mod modGraphic">
          <ac:chgData name="LARRAS,Ahmed" userId="S::ahmed.larras@businessfrance.fr::0b75ec03-399f-40eb-bf6f-2c3a75d01660" providerId="AD" clId="Web-{2A34BE77-D736-8372-7EC7-9A5F53557092}" dt="2023-12-11T13:23:40.834" v="89"/>
          <ac:graphicFrameMkLst>
            <pc:docMk/>
            <pc:sldMk cId="1108136831" sldId="2146847651"/>
            <ac:graphicFrameMk id="4" creationId="{0C4898E4-16A4-41B5-8EEB-F23C484A1310}"/>
          </ac:graphicFrameMkLst>
        </pc:graphicFrameChg>
      </pc:sldChg>
    </pc:docChg>
  </pc:docChgLst>
  <pc:docChgLst>
    <pc:chgData name="BENBOUALI,Sabrina" userId="S::sabrina.benbouali@businessfrance.fr::6cf498ec-2f34-4f90-9c78-6b7051f636a2" providerId="AD" clId="Web-{44D868E4-E313-2B7C-9748-C05F38E69511}"/>
    <pc:docChg chg="modSld">
      <pc:chgData name="BENBOUALI,Sabrina" userId="S::sabrina.benbouali@businessfrance.fr::6cf498ec-2f34-4f90-9c78-6b7051f636a2" providerId="AD" clId="Web-{44D868E4-E313-2B7C-9748-C05F38E69511}" dt="2023-12-13T13:03:27.665" v="89"/>
      <pc:docMkLst>
        <pc:docMk/>
      </pc:docMkLst>
      <pc:sldChg chg="modSp">
        <pc:chgData name="BENBOUALI,Sabrina" userId="S::sabrina.benbouali@businessfrance.fr::6cf498ec-2f34-4f90-9c78-6b7051f636a2" providerId="AD" clId="Web-{44D868E4-E313-2B7C-9748-C05F38E69511}" dt="2023-12-13T13:03:27.665" v="89"/>
        <pc:sldMkLst>
          <pc:docMk/>
          <pc:sldMk cId="1406857250" sldId="2146847530"/>
        </pc:sldMkLst>
        <pc:graphicFrameChg chg="mod modGraphic">
          <ac:chgData name="BENBOUALI,Sabrina" userId="S::sabrina.benbouali@businessfrance.fr::6cf498ec-2f34-4f90-9c78-6b7051f636a2" providerId="AD" clId="Web-{44D868E4-E313-2B7C-9748-C05F38E69511}" dt="2023-12-13T13:03:27.665" v="89"/>
          <ac:graphicFrameMkLst>
            <pc:docMk/>
            <pc:sldMk cId="1406857250" sldId="2146847530"/>
            <ac:graphicFrameMk id="4" creationId="{0C4898E4-16A4-41B5-8EEB-F23C484A131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5C30-5303-4735-BBBF-ECA45FA99F17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27BF1-94DD-42DF-BCEA-A3901F1AA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0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27BF1-94DD-42DF-BCEA-A3901F1AA92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8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27BF1-94DD-42DF-BCEA-A3901F1AA92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45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27BF1-94DD-42DF-BCEA-A3901F1AA92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19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27BF1-94DD-42DF-BCEA-A3901F1AA92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0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27BF1-94DD-42DF-BCEA-A3901F1AA92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08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27BF1-94DD-42DF-BCEA-A3901F1AA92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82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27BF1-94DD-42DF-BCEA-A3901F1AA92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72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3B992-40FA-4AA4-AD5E-BAE2D8563E3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91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5143E7-E5C5-E62F-FF7D-03A66F946090}"/>
              </a:ext>
            </a:extLst>
          </p:cNvPr>
          <p:cNvSpPr/>
          <p:nvPr userDrawn="1"/>
        </p:nvSpPr>
        <p:spPr>
          <a:xfrm>
            <a:off x="0" y="2192400"/>
            <a:ext cx="12192000" cy="4665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C1E241-EAAA-6ED2-B6E3-6F1193BE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301" y="3344341"/>
            <a:ext cx="7210424" cy="1999185"/>
          </a:xfrm>
          <a:prstGeom prst="rect">
            <a:avLst/>
          </a:prstGeom>
        </p:spPr>
        <p:txBody>
          <a:bodyPr/>
          <a:lstStyle>
            <a:lvl1pPr>
              <a:defRPr sz="4267" b="1">
                <a:ln w="1270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635927-CDE2-CC40-3080-83ED8E9FD32C}"/>
              </a:ext>
            </a:extLst>
          </p:cNvPr>
          <p:cNvSpPr/>
          <p:nvPr userDrawn="1"/>
        </p:nvSpPr>
        <p:spPr>
          <a:xfrm>
            <a:off x="223309" y="162295"/>
            <a:ext cx="3407833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165629-D895-F40D-18CC-74C638011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5" y="486356"/>
            <a:ext cx="1661363" cy="14592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3A5A8A0-18A5-A1AD-0CFB-A06B5BD23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434" y="486356"/>
            <a:ext cx="1899292" cy="1128000"/>
          </a:xfrm>
          <a:prstGeom prst="rect">
            <a:avLst/>
          </a:prstGeom>
        </p:spPr>
      </p:pic>
      <p:sp>
        <p:nvSpPr>
          <p:cNvPr id="20" name="object 3">
            <a:extLst>
              <a:ext uri="{FF2B5EF4-FFF2-40B4-BE49-F238E27FC236}">
                <a16:creationId xmlns:a16="http://schemas.microsoft.com/office/drawing/2014/main" id="{703715A5-C304-7C5A-F189-BE1C027ED697}"/>
              </a:ext>
            </a:extLst>
          </p:cNvPr>
          <p:cNvSpPr/>
          <p:nvPr userDrawn="1"/>
        </p:nvSpPr>
        <p:spPr>
          <a:xfrm>
            <a:off x="4185205" y="3093220"/>
            <a:ext cx="0" cy="1857587"/>
          </a:xfrm>
          <a:custGeom>
            <a:avLst/>
            <a:gdLst/>
            <a:ahLst/>
            <a:cxnLst/>
            <a:rect l="l" t="t" r="r" b="b"/>
            <a:pathLst>
              <a:path h="1393189">
                <a:moveTo>
                  <a:pt x="0" y="0"/>
                </a:moveTo>
                <a:lnTo>
                  <a:pt x="0" y="1392618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661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C608C-F854-04A1-DB78-34C404F1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0F7D496-9681-7DC8-FF4B-D0E80BE95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1BB91-7785-4954-B58A-8455CE77E13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99D513-306A-FD2A-A616-062F248B3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09" y="144546"/>
            <a:ext cx="2303695" cy="12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1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10D93-F3BC-688A-808C-3A38D6DAF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1E8379-81D2-A280-20EE-E97CFEAB0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C0921A-75B8-3CBF-0B3A-518455B8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1C9D-ADAE-46BD-9DA0-0E8C63DC3B96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6E33E8-418C-3745-9869-105A72C0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AB37F6-E74C-230A-984A-E294CE29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7C8E-E79E-470E-AE12-8EAF5C0DE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8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6964" y="148056"/>
            <a:ext cx="11838072" cy="6561888"/>
          </a:xfrm>
          <a:prstGeom prst="rect">
            <a:avLst/>
          </a:prstGeom>
          <a:solidFill>
            <a:srgbClr val="263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Isosceles Triangle 2"/>
          <p:cNvSpPr/>
          <p:nvPr userDrawn="1"/>
        </p:nvSpPr>
        <p:spPr>
          <a:xfrm flipV="1">
            <a:off x="4985639" y="1"/>
            <a:ext cx="2220723" cy="1266671"/>
          </a:xfrm>
          <a:prstGeom prst="triangle">
            <a:avLst/>
          </a:prstGeom>
          <a:solidFill>
            <a:srgbClr val="4DEA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Rectangle 3"/>
          <p:cNvSpPr/>
          <p:nvPr userDrawn="1"/>
        </p:nvSpPr>
        <p:spPr>
          <a:xfrm>
            <a:off x="5406651" y="5766144"/>
            <a:ext cx="1378699" cy="10918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Picture 4" descr="LOGO TF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/>
          <a:stretch/>
        </p:blipFill>
        <p:spPr>
          <a:xfrm>
            <a:off x="5529833" y="5859739"/>
            <a:ext cx="1132336" cy="91270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06071" y="2145243"/>
            <a:ext cx="9179859" cy="256751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buNone/>
              <a:defRPr sz="720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94464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AC7F8-E5A4-47D8-8AE2-91BEEBBA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0ED2FA-917B-4F94-93E9-9BF24382F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BFA33C-ADD5-4359-9AAF-70EC586B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5AA4-6757-4031-AC7F-34C4D96D01BB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FC0510-A933-496C-8142-034249B9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4ED230-7E9C-4C1D-8235-2D4A82E8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383A-9ADA-4416-A617-3E11B4FB61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51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4A3DF-7B60-922C-0FBA-C6F1DA58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B3146-0EEA-242D-18C7-B980AB862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26C76C-69E5-79FC-8D3E-5EDD10B3B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34983A-0311-0DC9-41C1-9DC27726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CDE6-ABBC-4FF2-9B83-9B89B6906FFC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8A056A-C05F-9221-9360-82741824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98E266-E958-79DC-B727-9F235927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902-E1A1-4554-8B57-016952E85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9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1D17D-5589-29D8-54AF-BEC7B3DD5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6267" y="6261099"/>
            <a:ext cx="575733" cy="596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33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91BB91-7785-4954-B58A-8455CE77E13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ABCF99-C45D-03A4-3978-6B5B8FF64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626" y="1447501"/>
            <a:ext cx="11328575" cy="1981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6A505DAC-D1D3-1C6B-A1F6-DAC9EBBC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171" y="224059"/>
            <a:ext cx="9096029" cy="9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753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23" r:id="rId3"/>
    <p:sldLayoutId id="2147483824" r:id="rId4"/>
    <p:sldLayoutId id="2147483825" r:id="rId5"/>
    <p:sldLayoutId id="2147483826" r:id="rId6"/>
  </p:sldLayoutIdLst>
  <p:hf hdr="0" ftr="0" dt="0"/>
  <p:txStyles>
    <p:titleStyle>
      <a:lvl1pPr marL="0" algn="l" defTabSz="914377" rtl="0" eaLnBrk="1" latinLnBrk="0" hangingPunct="1">
        <a:lnSpc>
          <a:spcPct val="100000"/>
        </a:lnSpc>
        <a:spcBef>
          <a:spcPct val="0"/>
        </a:spcBef>
        <a:buNone/>
        <a:defRPr lang="fr-FR" sz="3067" b="0" kern="1200" cap="all" spc="0" baseline="0" noProof="0" dirty="0">
          <a:ln w="12700"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Tx/>
        <a:buNone/>
        <a:defRPr sz="800" b="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8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0000"/>
        </a:lnSpc>
        <a:spcBef>
          <a:spcPts val="0"/>
        </a:spcBef>
        <a:buFontTx/>
        <a:buNone/>
        <a:defRPr sz="800" b="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>
          <p15:clr>
            <a:srgbClr val="F26B43"/>
          </p15:clr>
        </p15:guide>
        <p15:guide id="3" orient="horz" pos="2958">
          <p15:clr>
            <a:srgbClr val="F26B43"/>
          </p15:clr>
        </p15:guide>
        <p15:guide id="4" orient="horz" pos="282">
          <p15:clr>
            <a:srgbClr val="F26B43"/>
          </p15:clr>
        </p15:guide>
        <p15:guide id="5" pos="5556">
          <p15:clr>
            <a:srgbClr val="F26B43"/>
          </p15:clr>
        </p15:guide>
        <p15:guide id="6" pos="2880">
          <p15:clr>
            <a:srgbClr val="F26B43"/>
          </p15:clr>
        </p15:guide>
        <p15:guide id="7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37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image" Target="../media/image17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image" Target="../media/image11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37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louisa.ainouz@businessfrance.fr" TargetMode="External"/><Relationship Id="rId13" Type="http://schemas.openxmlformats.org/officeDocument/2006/relationships/image" Target="../media/image28.png"/><Relationship Id="rId18" Type="http://schemas.openxmlformats.org/officeDocument/2006/relationships/image" Target="../media/image32.jpeg"/><Relationship Id="rId3" Type="http://schemas.openxmlformats.org/officeDocument/2006/relationships/image" Target="../media/image23.png"/><Relationship Id="rId21" Type="http://schemas.openxmlformats.org/officeDocument/2006/relationships/image" Target="../media/image34.jpe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20" Type="http://schemas.openxmlformats.org/officeDocument/2006/relationships/hyperlink" Target="mailto:Chlo&#233;.alibay@businessfrance.fr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selim.gritli@businessfrance.fr" TargetMode="External"/><Relationship Id="rId11" Type="http://schemas.openxmlformats.org/officeDocument/2006/relationships/hyperlink" Target="mailto:sabrina.benbouali@businessfrance.fr" TargetMode="External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hyperlink" Target="mailto:feryel.tellissi@businessfrance.fr" TargetMode="External"/><Relationship Id="rId19" Type="http://schemas.openxmlformats.org/officeDocument/2006/relationships/image" Target="../media/image33.jpeg"/><Relationship Id="rId4" Type="http://schemas.openxmlformats.org/officeDocument/2006/relationships/hyperlink" Target="mailto:kamel.silhadi@businessfrance.fr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17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521E6B-B20C-4821-9975-C754575D9935}"/>
              </a:ext>
            </a:extLst>
          </p:cNvPr>
          <p:cNvSpPr txBox="1"/>
          <p:nvPr/>
        </p:nvSpPr>
        <p:spPr>
          <a:xfrm>
            <a:off x="8106471" y="5859242"/>
            <a:ext cx="354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03/2024</a:t>
            </a:r>
            <a:endParaRPr lang="fr-FR" sz="2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04A168A-7AB9-3994-BBF6-7BB018B5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3" y="403453"/>
            <a:ext cx="3665541" cy="23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Police, logo, Graphique, symbole">
            <a:extLst>
              <a:ext uri="{FF2B5EF4-FFF2-40B4-BE49-F238E27FC236}">
                <a16:creationId xmlns:a16="http://schemas.microsoft.com/office/drawing/2014/main" id="{366C22BA-2292-9660-3AFD-BC516D560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41" y="403453"/>
            <a:ext cx="3273710" cy="2302885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9652ED3-2C86-1399-3193-6BEBF4AF5B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6070" y="2999032"/>
            <a:ext cx="9179859" cy="2567516"/>
          </a:xfrm>
        </p:spPr>
        <p:txBody>
          <a:bodyPr/>
          <a:lstStyle/>
          <a:p>
            <a:r>
              <a:rPr lang="fr-FR" dirty="0"/>
              <a:t>Rencontres Algérie</a:t>
            </a:r>
          </a:p>
        </p:txBody>
      </p:sp>
    </p:spTree>
    <p:extLst>
      <p:ext uri="{BB962C8B-B14F-4D97-AF65-F5344CB8AC3E}">
        <p14:creationId xmlns:p14="http://schemas.microsoft.com/office/powerpoint/2010/main" val="6313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A5596-B9F0-377D-F97E-59899430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57" y="286481"/>
            <a:ext cx="10357476" cy="453280"/>
          </a:xfrm>
        </p:spPr>
        <p:txBody>
          <a:bodyPr/>
          <a:lstStyle/>
          <a:p>
            <a:r>
              <a:rPr lang="fr-FR" sz="2800" b="1" dirty="0">
                <a:solidFill>
                  <a:srgbClr val="2E2382"/>
                </a:solidFill>
                <a:latin typeface="Calibri" panose="020F0502020204030204"/>
              </a:rPr>
              <a:t>Industries &amp; </a:t>
            </a:r>
            <a:r>
              <a:rPr lang="fr-FR" sz="2800" b="1" dirty="0" err="1">
                <a:solidFill>
                  <a:srgbClr val="2E2382"/>
                </a:solidFill>
                <a:latin typeface="Calibri" panose="020F0502020204030204"/>
              </a:rPr>
              <a:t>CleantecH</a:t>
            </a:r>
            <a:r>
              <a:rPr lang="fr-FR" sz="2800" b="1" dirty="0">
                <a:solidFill>
                  <a:srgbClr val="2E2382"/>
                </a:solidFill>
                <a:latin typeface="Calibri" panose="020F0502020204030204"/>
              </a:rPr>
              <a:t> : opportunités en Algérie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5CF97E-D3D8-2ADB-EE1B-54F6933F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4902-E1A1-4554-8B57-016952E850B8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C74705-FF92-E034-8585-DC48510D5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6" y="444627"/>
            <a:ext cx="912760" cy="91276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958ADD8-94C1-B7EE-1098-A8F67DE2F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31" y="2728807"/>
            <a:ext cx="742951" cy="850509"/>
          </a:xfrm>
          <a:prstGeom prst="rect">
            <a:avLst/>
          </a:prstGeom>
        </p:spPr>
      </p:pic>
      <p:sp>
        <p:nvSpPr>
          <p:cNvPr id="9" name="ZoneTexte 20">
            <a:extLst>
              <a:ext uri="{FF2B5EF4-FFF2-40B4-BE49-F238E27FC236}">
                <a16:creationId xmlns:a16="http://schemas.microsoft.com/office/drawing/2014/main" id="{0B7826F2-CE70-D1D7-5DBF-643F4644D210}"/>
              </a:ext>
            </a:extLst>
          </p:cNvPr>
          <p:cNvSpPr txBox="1"/>
          <p:nvPr/>
        </p:nvSpPr>
        <p:spPr>
          <a:xfrm>
            <a:off x="-238371" y="3544083"/>
            <a:ext cx="1748952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000">
                <a:solidFill>
                  <a:srgbClr val="233A84"/>
                </a:solidFill>
              </a:rPr>
              <a:t>Asma </a:t>
            </a:r>
            <a:r>
              <a:rPr lang="fr-FR" sz="1000" b="1">
                <a:solidFill>
                  <a:srgbClr val="233A84"/>
                </a:solidFill>
              </a:rPr>
              <a:t>AMOKRANE</a:t>
            </a:r>
            <a:endParaRPr lang="fr-FR" sz="1000">
              <a:solidFill>
                <a:srgbClr val="233A84"/>
              </a:solidFill>
              <a:cs typeface="Calibri"/>
            </a:endParaRPr>
          </a:p>
        </p:txBody>
      </p:sp>
      <p:pic>
        <p:nvPicPr>
          <p:cNvPr id="10" name="Image 7" descr="Une image contenant personne, mur, habits, pose&#10;&#10;Description générée automatiquement">
            <a:extLst>
              <a:ext uri="{FF2B5EF4-FFF2-40B4-BE49-F238E27FC236}">
                <a16:creationId xmlns:a16="http://schemas.microsoft.com/office/drawing/2014/main" id="{DA020221-6710-EE52-288E-D8A07F338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81" y="4001294"/>
            <a:ext cx="772784" cy="8544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ED7E9E5-175D-A783-596B-751753EFDF6F}"/>
              </a:ext>
            </a:extLst>
          </p:cNvPr>
          <p:cNvSpPr txBox="1"/>
          <p:nvPr/>
        </p:nvSpPr>
        <p:spPr>
          <a:xfrm>
            <a:off x="-162792" y="4855758"/>
            <a:ext cx="159779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>
                <a:solidFill>
                  <a:schemeClr val="accent1">
                    <a:lumMod val="50000"/>
                  </a:schemeClr>
                </a:solidFill>
                <a:cs typeface="Calibri"/>
              </a:rPr>
              <a:t>Amel </a:t>
            </a:r>
            <a:r>
              <a:rPr lang="fr-FR" sz="10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OUSSEDIK</a:t>
            </a:r>
          </a:p>
        </p:txBody>
      </p:sp>
      <p:sp>
        <p:nvSpPr>
          <p:cNvPr id="12" name="ZoneTexte 20">
            <a:extLst>
              <a:ext uri="{FF2B5EF4-FFF2-40B4-BE49-F238E27FC236}">
                <a16:creationId xmlns:a16="http://schemas.microsoft.com/office/drawing/2014/main" id="{C2A10F21-14AB-343D-97F4-2622545DEE47}"/>
              </a:ext>
            </a:extLst>
          </p:cNvPr>
          <p:cNvSpPr txBox="1"/>
          <p:nvPr/>
        </p:nvSpPr>
        <p:spPr>
          <a:xfrm>
            <a:off x="-91073" y="2295749"/>
            <a:ext cx="145435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000">
                <a:solidFill>
                  <a:srgbClr val="233A84"/>
                </a:solidFill>
              </a:rPr>
              <a:t>Rafik </a:t>
            </a:r>
            <a:r>
              <a:rPr lang="fr-FR" sz="1000" b="1">
                <a:solidFill>
                  <a:srgbClr val="233A84"/>
                </a:solidFill>
              </a:rPr>
              <a:t>SIDISAID</a:t>
            </a:r>
            <a:endParaRPr lang="fr-FR" sz="1000">
              <a:solidFill>
                <a:srgbClr val="233A84"/>
              </a:solidFill>
              <a:cs typeface="Calibri"/>
            </a:endParaRP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E55FE37F-6E05-AAA2-375B-919DC2D73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96" y="1449023"/>
            <a:ext cx="835820" cy="847232"/>
          </a:xfrm>
          <a:prstGeom prst="rect">
            <a:avLst/>
          </a:prstGeom>
        </p:spPr>
      </p:pic>
      <p:pic>
        <p:nvPicPr>
          <p:cNvPr id="14" name="Image 13" descr="Une image contenant texte, homme, personne, mur&#10;&#10;Description générée automatiquement">
            <a:extLst>
              <a:ext uri="{FF2B5EF4-FFF2-40B4-BE49-F238E27FC236}">
                <a16:creationId xmlns:a16="http://schemas.microsoft.com/office/drawing/2014/main" id="{7210931B-41A2-BD5F-53BF-155E979FD5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83" y="5347190"/>
            <a:ext cx="722649" cy="852012"/>
          </a:xfrm>
          <a:prstGeom prst="rect">
            <a:avLst/>
          </a:prstGeom>
        </p:spPr>
      </p:pic>
      <p:sp>
        <p:nvSpPr>
          <p:cNvPr id="15" name="ZoneTexte 20">
            <a:extLst>
              <a:ext uri="{FF2B5EF4-FFF2-40B4-BE49-F238E27FC236}">
                <a16:creationId xmlns:a16="http://schemas.microsoft.com/office/drawing/2014/main" id="{368E0C5F-950D-22A1-E9BB-AEE9974F2F31}"/>
              </a:ext>
            </a:extLst>
          </p:cNvPr>
          <p:cNvSpPr txBox="1"/>
          <p:nvPr/>
        </p:nvSpPr>
        <p:spPr>
          <a:xfrm>
            <a:off x="-112353" y="6199202"/>
            <a:ext cx="1454356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000">
                <a:solidFill>
                  <a:srgbClr val="233A84"/>
                </a:solidFill>
              </a:rPr>
              <a:t>Kamel </a:t>
            </a:r>
            <a:r>
              <a:rPr lang="fr-FR" sz="1000" b="1">
                <a:solidFill>
                  <a:srgbClr val="233A84"/>
                </a:solidFill>
              </a:rPr>
              <a:t>SILHADI</a:t>
            </a:r>
            <a:endParaRPr lang="fr-FR" sz="1000">
              <a:solidFill>
                <a:srgbClr val="233A84"/>
              </a:solidFill>
              <a:cs typeface="Calibri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9C44924-DD7D-0734-3E51-929AC955FE11}"/>
              </a:ext>
            </a:extLst>
          </p:cNvPr>
          <p:cNvSpPr/>
          <p:nvPr/>
        </p:nvSpPr>
        <p:spPr>
          <a:xfrm>
            <a:off x="4898238" y="1693601"/>
            <a:ext cx="729313" cy="765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4" descr="Equipping the oil industry: energy container, mobile cold room">
            <a:extLst>
              <a:ext uri="{FF2B5EF4-FFF2-40B4-BE49-F238E27FC236}">
                <a16:creationId xmlns:a16="http://schemas.microsoft.com/office/drawing/2014/main" id="{C74A4F1C-2D9C-06F3-BA49-3930E223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37" y="985917"/>
            <a:ext cx="873886" cy="9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25">
            <a:extLst>
              <a:ext uri="{FF2B5EF4-FFF2-40B4-BE49-F238E27FC236}">
                <a16:creationId xmlns:a16="http://schemas.microsoft.com/office/drawing/2014/main" id="{AD25B434-171D-E2F6-C088-55AB06F22B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328" y="2914526"/>
            <a:ext cx="692384" cy="683172"/>
          </a:xfrm>
          <a:prstGeom prst="rect">
            <a:avLst/>
          </a:prstGeom>
        </p:spPr>
      </p:pic>
      <p:pic>
        <p:nvPicPr>
          <p:cNvPr id="19" name="Picture 6" descr="Concept De Conservation De L'eau En Amérique Banque D'Images Et Photos  Libres De Droits. Image 49105190.">
            <a:extLst>
              <a:ext uri="{FF2B5EF4-FFF2-40B4-BE49-F238E27FC236}">
                <a16:creationId xmlns:a16="http://schemas.microsoft.com/office/drawing/2014/main" id="{D7B5B66B-D044-2F38-6870-A029AB17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90" y="4655778"/>
            <a:ext cx="739873" cy="7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27">
            <a:extLst>
              <a:ext uri="{FF2B5EF4-FFF2-40B4-BE49-F238E27FC236}">
                <a16:creationId xmlns:a16="http://schemas.microsoft.com/office/drawing/2014/main" id="{B37C046A-097A-7900-717B-3BC31F397F08}"/>
              </a:ext>
            </a:extLst>
          </p:cNvPr>
          <p:cNvSpPr txBox="1"/>
          <p:nvPr/>
        </p:nvSpPr>
        <p:spPr>
          <a:xfrm>
            <a:off x="3325301" y="2559706"/>
            <a:ext cx="516977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fr-FR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Industrie lourde : 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Chimie (8 Mds USD 2023-2028), </a:t>
            </a:r>
            <a:r>
              <a:rPr lang="fr-FR" sz="140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siderurgie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(extensions </a:t>
            </a:r>
            <a:r>
              <a:rPr lang="fr-FR" sz="140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Tosyali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et AQS), ciment (Holcim, GICA,…)</a:t>
            </a:r>
          </a:p>
          <a:p>
            <a:pPr marL="171450" indent="-171450">
              <a:buFont typeface="Arial"/>
              <a:buChar char="•"/>
            </a:pPr>
            <a:r>
              <a:rPr lang="fr-FR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Industries manufacturières et Automobile: 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nouvelle usine </a:t>
            </a:r>
            <a:r>
              <a:rPr lang="fr-FR" sz="140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Stellantis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(200 M EUR), doublement capacité  Iris </a:t>
            </a:r>
            <a:r>
              <a:rPr lang="fr-FR" sz="140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Tyres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, électroménager et électronique (Brandt, Condor, …) </a:t>
            </a:r>
          </a:p>
        </p:txBody>
      </p:sp>
      <p:sp>
        <p:nvSpPr>
          <p:cNvPr id="21" name="ZoneTexte 27">
            <a:extLst>
              <a:ext uri="{FF2B5EF4-FFF2-40B4-BE49-F238E27FC236}">
                <a16:creationId xmlns:a16="http://schemas.microsoft.com/office/drawing/2014/main" id="{80D84232-6446-8115-830E-061F605317D0}"/>
              </a:ext>
            </a:extLst>
          </p:cNvPr>
          <p:cNvSpPr txBox="1"/>
          <p:nvPr/>
        </p:nvSpPr>
        <p:spPr>
          <a:xfrm>
            <a:off x="3325301" y="4674292"/>
            <a:ext cx="516977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>
                    <a:lumMod val="75000"/>
                  </a:schemeClr>
                </a:solidFill>
              </a:rPr>
              <a:t>Stress hydrique : 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</a:rPr>
              <a:t>11 usines dessalement d'eau de mer d'ici 2030, doublement de la capacité d’épuration (Vs 200 STEP en 2023) nouvelles STEP et 39 nouveaux barrages d'ici 2035</a:t>
            </a:r>
            <a:endParaRPr lang="fr-FR" sz="14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2" name="ZoneTexte 27">
            <a:extLst>
              <a:ext uri="{FF2B5EF4-FFF2-40B4-BE49-F238E27FC236}">
                <a16:creationId xmlns:a16="http://schemas.microsoft.com/office/drawing/2014/main" id="{DC989B11-B99E-4C9A-8C08-59C339442133}"/>
              </a:ext>
            </a:extLst>
          </p:cNvPr>
          <p:cNvSpPr txBox="1"/>
          <p:nvPr/>
        </p:nvSpPr>
        <p:spPr>
          <a:xfrm>
            <a:off x="3325301" y="920759"/>
            <a:ext cx="5169771" cy="11233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>
                    <a:lumMod val="75000"/>
                  </a:schemeClr>
                </a:solidFill>
                <a:cs typeface="Calibri"/>
              </a:rPr>
              <a:t>Investissements hydrocarbures 2024-2028 : 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cs typeface="Calibri"/>
              </a:rPr>
              <a:t>50 Mds USD dont 36 Mds USD dans l'amont et +10 Mds USD dans l'aval, + 1 Md USD réduction de l’empreinte carbone (0 gaz torchés et lutte contre les émissions furtives, 1,2 GW solaire)…)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7AA5BAF-6887-8CDC-4C57-11C02986EA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9425" y="3998672"/>
            <a:ext cx="416654" cy="653175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666AC78-EDF8-89B0-8B36-C6320037D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1" y="1878118"/>
            <a:ext cx="691718" cy="60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7">
            <a:extLst>
              <a:ext uri="{FF2B5EF4-FFF2-40B4-BE49-F238E27FC236}">
                <a16:creationId xmlns:a16="http://schemas.microsoft.com/office/drawing/2014/main" id="{F298560D-A446-CBA3-092E-FF062A4A9930}"/>
              </a:ext>
            </a:extLst>
          </p:cNvPr>
          <p:cNvSpPr txBox="1"/>
          <p:nvPr/>
        </p:nvSpPr>
        <p:spPr>
          <a:xfrm>
            <a:off x="3325301" y="1821042"/>
            <a:ext cx="50216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fr-FR" sz="14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Mines : 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grands projets de développement des mines de fer (2 Mds USD), phosphate (6 Mds USD) et  Zinc/plomb et 70 M USD dans l’exploration jusqu'en 2028</a:t>
            </a:r>
            <a:endParaRPr lang="fr-FR" sz="14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6" name="ZoneTexte 27">
            <a:extLst>
              <a:ext uri="{FF2B5EF4-FFF2-40B4-BE49-F238E27FC236}">
                <a16:creationId xmlns:a16="http://schemas.microsoft.com/office/drawing/2014/main" id="{AD5CAAB5-623D-1A3F-C1AC-2B91967B6635}"/>
              </a:ext>
            </a:extLst>
          </p:cNvPr>
          <p:cNvSpPr txBox="1"/>
          <p:nvPr/>
        </p:nvSpPr>
        <p:spPr>
          <a:xfrm>
            <a:off x="3358182" y="3998673"/>
            <a:ext cx="513688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fr-FR" sz="1400" b="1">
                <a:solidFill>
                  <a:schemeClr val="accent1">
                    <a:lumMod val="75000"/>
                  </a:schemeClr>
                </a:solidFill>
                <a:cs typeface="Calibri"/>
              </a:rPr>
              <a:t>Transport ferroviaire : 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+ 6000 km d’ici 2035  + extensions métro &amp; tramway d’Alger</a:t>
            </a:r>
          </a:p>
          <a:p>
            <a:pPr marL="628650" lvl="1" indent="-171450">
              <a:buFont typeface="Wingdings" panose="020B0604020202020204" pitchFamily="34" charset="0"/>
              <a:buChar char="§"/>
            </a:pPr>
            <a:endParaRPr lang="fr-FR" sz="1400" b="1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B2EDB2-FF34-45AB-4020-03FA1F0EEFD0}"/>
              </a:ext>
            </a:extLst>
          </p:cNvPr>
          <p:cNvSpPr/>
          <p:nvPr/>
        </p:nvSpPr>
        <p:spPr>
          <a:xfrm>
            <a:off x="1415701" y="1506773"/>
            <a:ext cx="46477" cy="46993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FD455FF-EE0C-13FB-7DAA-50E89326D0D8}"/>
              </a:ext>
            </a:extLst>
          </p:cNvPr>
          <p:cNvSpPr txBox="1"/>
          <p:nvPr/>
        </p:nvSpPr>
        <p:spPr>
          <a:xfrm>
            <a:off x="9316155" y="1610566"/>
            <a:ext cx="278999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fr-FR" sz="14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fr-FR" sz="1400" dirty="0">
                <a:solidFill>
                  <a:srgbClr val="FF0000"/>
                </a:solidFill>
                <a:ea typeface="+mn-lt"/>
                <a:cs typeface="+mn-lt"/>
              </a:rPr>
              <a:t>Top 3 des marchés africains des équipements industriels: fournitures et consommables, équipements, maintenance, services (formation, ingénierie)</a:t>
            </a:r>
          </a:p>
          <a:p>
            <a:pPr marL="171450" indent="-171450">
              <a:buFont typeface="Arial"/>
              <a:buChar char="•"/>
            </a:pPr>
            <a:r>
              <a:rPr lang="fr-FR" sz="1400" dirty="0">
                <a:solidFill>
                  <a:srgbClr val="FF0000"/>
                </a:solidFill>
                <a:ea typeface="+mn-lt"/>
                <a:cs typeface="+mn-lt"/>
              </a:rPr>
              <a:t>Industrie 4.0 </a:t>
            </a:r>
          </a:p>
          <a:p>
            <a:pPr marL="171450" indent="-171450">
              <a:buFont typeface="Arial"/>
              <a:buChar char="•"/>
            </a:pPr>
            <a:r>
              <a:rPr lang="fr-FR" sz="1400" dirty="0">
                <a:solidFill>
                  <a:srgbClr val="FF0000"/>
                </a:solidFill>
                <a:ea typeface="+mn-lt"/>
                <a:cs typeface="+mn-lt"/>
              </a:rPr>
              <a:t>Sécurité industrielle</a:t>
            </a:r>
          </a:p>
          <a:p>
            <a:pPr marL="171450" indent="-171450">
              <a:buFont typeface="Arial"/>
              <a:buChar char="•"/>
            </a:pPr>
            <a:r>
              <a:rPr lang="fr-FR" sz="1400" dirty="0">
                <a:solidFill>
                  <a:srgbClr val="FF0000"/>
                </a:solidFill>
                <a:ea typeface="+mn-lt"/>
                <a:cs typeface="+mn-lt"/>
              </a:rPr>
              <a:t>Transition énergétique et décarbonation</a:t>
            </a: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0DE80404-0DB5-0897-3F48-9E2CF159C79D}"/>
              </a:ext>
            </a:extLst>
          </p:cNvPr>
          <p:cNvSpPr/>
          <p:nvPr/>
        </p:nvSpPr>
        <p:spPr>
          <a:xfrm>
            <a:off x="9008847" y="2044050"/>
            <a:ext cx="357564" cy="6001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Accolade fermante 29">
            <a:extLst>
              <a:ext uri="{FF2B5EF4-FFF2-40B4-BE49-F238E27FC236}">
                <a16:creationId xmlns:a16="http://schemas.microsoft.com/office/drawing/2014/main" id="{044E352F-9858-1C66-2C32-6EE8A71E2448}"/>
              </a:ext>
            </a:extLst>
          </p:cNvPr>
          <p:cNvSpPr/>
          <p:nvPr/>
        </p:nvSpPr>
        <p:spPr>
          <a:xfrm>
            <a:off x="8563897" y="907261"/>
            <a:ext cx="261191" cy="295291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17">
            <a:extLst>
              <a:ext uri="{FF2B5EF4-FFF2-40B4-BE49-F238E27FC236}">
                <a16:creationId xmlns:a16="http://schemas.microsoft.com/office/drawing/2014/main" id="{82D022D1-F22A-EBA5-B8C7-37BB276F86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1490" y="5397311"/>
            <a:ext cx="653342" cy="726795"/>
          </a:xfrm>
          <a:prstGeom prst="rect">
            <a:avLst/>
          </a:prstGeom>
        </p:spPr>
      </p:pic>
      <p:sp>
        <p:nvSpPr>
          <p:cNvPr id="32" name="ZoneTexte 27">
            <a:extLst>
              <a:ext uri="{FF2B5EF4-FFF2-40B4-BE49-F238E27FC236}">
                <a16:creationId xmlns:a16="http://schemas.microsoft.com/office/drawing/2014/main" id="{142EA536-9BEC-41E4-0B2B-1A007F6AA6B0}"/>
              </a:ext>
            </a:extLst>
          </p:cNvPr>
          <p:cNvSpPr txBox="1"/>
          <p:nvPr/>
        </p:nvSpPr>
        <p:spPr>
          <a:xfrm>
            <a:off x="3358182" y="5412956"/>
            <a:ext cx="516977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>
                    <a:lumMod val="75000"/>
                  </a:schemeClr>
                </a:solidFill>
              </a:rPr>
              <a:t>Transition énergétique: 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</a:rPr>
              <a:t>ENR=15 GW en 2035 dont 2 GW lancés en 2023 1,3 GW en cours d’appel d’offres</a:t>
            </a:r>
            <a:endParaRPr lang="fr-FR" sz="14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73E8B367-8D0A-F5C5-743F-3475B3B0EE59}"/>
              </a:ext>
            </a:extLst>
          </p:cNvPr>
          <p:cNvSpPr/>
          <p:nvPr/>
        </p:nvSpPr>
        <p:spPr>
          <a:xfrm>
            <a:off x="9008847" y="4690347"/>
            <a:ext cx="357564" cy="6001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ccolade fermante 33">
            <a:extLst>
              <a:ext uri="{FF2B5EF4-FFF2-40B4-BE49-F238E27FC236}">
                <a16:creationId xmlns:a16="http://schemas.microsoft.com/office/drawing/2014/main" id="{D6B8272C-98F1-F772-B3D1-D2DD382B2442}"/>
              </a:ext>
            </a:extLst>
          </p:cNvPr>
          <p:cNvSpPr/>
          <p:nvPr/>
        </p:nvSpPr>
        <p:spPr>
          <a:xfrm>
            <a:off x="8586041" y="3963919"/>
            <a:ext cx="261191" cy="208074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BB28685-AC8F-E28D-B242-9F1E615BE6DA}"/>
              </a:ext>
            </a:extLst>
          </p:cNvPr>
          <p:cNvSpPr txBox="1"/>
          <p:nvPr/>
        </p:nvSpPr>
        <p:spPr>
          <a:xfrm>
            <a:off x="9402009" y="4194038"/>
            <a:ext cx="278999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fr-FR" sz="1400" b="1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fr-FR" sz="1400">
                <a:solidFill>
                  <a:srgbClr val="FF0000"/>
                </a:solidFill>
                <a:ea typeface="+mn-lt"/>
                <a:cs typeface="+mn-lt"/>
              </a:rPr>
              <a:t>équipements de chantiers</a:t>
            </a:r>
          </a:p>
          <a:p>
            <a:pPr marL="171450" indent="-171450">
              <a:buFont typeface="Arial"/>
              <a:buChar char="•"/>
            </a:pPr>
            <a:r>
              <a:rPr lang="fr-FR" sz="1400">
                <a:solidFill>
                  <a:srgbClr val="FF0000"/>
                </a:solidFill>
                <a:ea typeface="+mn-lt"/>
                <a:cs typeface="+mn-lt"/>
              </a:rPr>
              <a:t>Équipements ferroviaires</a:t>
            </a:r>
          </a:p>
          <a:p>
            <a:pPr marL="171450" indent="-171450">
              <a:buFont typeface="Arial"/>
              <a:buChar char="•"/>
            </a:pPr>
            <a:r>
              <a:rPr lang="fr-FR" sz="1400">
                <a:solidFill>
                  <a:srgbClr val="FF0000"/>
                </a:solidFill>
                <a:ea typeface="+mn-lt"/>
                <a:cs typeface="+mn-lt"/>
              </a:rPr>
              <a:t>Équipements électriques</a:t>
            </a:r>
          </a:p>
          <a:p>
            <a:pPr marL="171450" indent="-171450">
              <a:buFont typeface="Arial"/>
              <a:buChar char="•"/>
            </a:pPr>
            <a:r>
              <a:rPr lang="fr-FR" sz="1400">
                <a:solidFill>
                  <a:srgbClr val="FF0000"/>
                </a:solidFill>
                <a:ea typeface="+mn-lt"/>
                <a:cs typeface="+mn-lt"/>
              </a:rPr>
              <a:t>Pompes, vannes, filtres, accessoires pour réseau d’eau, équipements de traitement des eaux</a:t>
            </a:r>
          </a:p>
          <a:p>
            <a:pPr marL="171450" indent="-171450">
              <a:buFont typeface="Arial"/>
              <a:buChar char="•"/>
            </a:pPr>
            <a:r>
              <a:rPr lang="fr-FR" sz="1400">
                <a:solidFill>
                  <a:srgbClr val="FF0000"/>
                </a:solidFill>
                <a:ea typeface="+mn-lt"/>
                <a:cs typeface="+mn-lt"/>
              </a:rPr>
              <a:t>ingénierie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D829EF-22D2-4689-F5AA-DB74DCAAC35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3349" y="95972"/>
            <a:ext cx="1388195" cy="13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404955" y="1948064"/>
            <a:ext cx="5706745" cy="2867105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87" y="0"/>
                </a:moveTo>
                <a:lnTo>
                  <a:pt x="0" y="0"/>
                </a:lnTo>
                <a:lnTo>
                  <a:pt x="0" y="6858000"/>
                </a:lnTo>
                <a:lnTo>
                  <a:pt x="12191987" y="6858000"/>
                </a:lnTo>
                <a:lnTo>
                  <a:pt x="12191987" y="1976628"/>
                </a:lnTo>
                <a:lnTo>
                  <a:pt x="12191987" y="1615249"/>
                </a:lnTo>
                <a:lnTo>
                  <a:pt x="12178170" y="1668614"/>
                </a:lnTo>
                <a:lnTo>
                  <a:pt x="12161050" y="1712264"/>
                </a:lnTo>
                <a:lnTo>
                  <a:pt x="12139638" y="1753565"/>
                </a:lnTo>
                <a:lnTo>
                  <a:pt x="12114238" y="1792236"/>
                </a:lnTo>
                <a:lnTo>
                  <a:pt x="12085091" y="1827999"/>
                </a:lnTo>
                <a:lnTo>
                  <a:pt x="12052503" y="1860588"/>
                </a:lnTo>
                <a:lnTo>
                  <a:pt x="12016740" y="1889734"/>
                </a:lnTo>
                <a:lnTo>
                  <a:pt x="11978069" y="1915134"/>
                </a:lnTo>
                <a:lnTo>
                  <a:pt x="11936768" y="1936546"/>
                </a:lnTo>
                <a:lnTo>
                  <a:pt x="11893118" y="1953666"/>
                </a:lnTo>
                <a:lnTo>
                  <a:pt x="11847386" y="1966239"/>
                </a:lnTo>
                <a:lnTo>
                  <a:pt x="11799862" y="1973986"/>
                </a:lnTo>
                <a:lnTo>
                  <a:pt x="11750802" y="1976628"/>
                </a:lnTo>
                <a:lnTo>
                  <a:pt x="11701729" y="1973986"/>
                </a:lnTo>
                <a:lnTo>
                  <a:pt x="11654206" y="1966239"/>
                </a:lnTo>
                <a:lnTo>
                  <a:pt x="11608473" y="1953666"/>
                </a:lnTo>
                <a:lnTo>
                  <a:pt x="11564823" y="1936546"/>
                </a:lnTo>
                <a:lnTo>
                  <a:pt x="11523523" y="1915134"/>
                </a:lnTo>
                <a:lnTo>
                  <a:pt x="11484851" y="1889734"/>
                </a:lnTo>
                <a:lnTo>
                  <a:pt x="11449088" y="1860588"/>
                </a:lnTo>
                <a:lnTo>
                  <a:pt x="11416500" y="1827999"/>
                </a:lnTo>
                <a:lnTo>
                  <a:pt x="11387353" y="1792236"/>
                </a:lnTo>
                <a:lnTo>
                  <a:pt x="11361953" y="1753565"/>
                </a:lnTo>
                <a:lnTo>
                  <a:pt x="11340541" y="1712264"/>
                </a:lnTo>
                <a:lnTo>
                  <a:pt x="11323422" y="1668614"/>
                </a:lnTo>
                <a:lnTo>
                  <a:pt x="11310849" y="1622882"/>
                </a:lnTo>
                <a:lnTo>
                  <a:pt x="11303102" y="1575358"/>
                </a:lnTo>
                <a:lnTo>
                  <a:pt x="11300460" y="1526286"/>
                </a:lnTo>
                <a:lnTo>
                  <a:pt x="11303102" y="1477225"/>
                </a:lnTo>
                <a:lnTo>
                  <a:pt x="11310849" y="1429702"/>
                </a:lnTo>
                <a:lnTo>
                  <a:pt x="11323422" y="1383969"/>
                </a:lnTo>
                <a:lnTo>
                  <a:pt x="11340541" y="1340319"/>
                </a:lnTo>
                <a:lnTo>
                  <a:pt x="11361953" y="1299019"/>
                </a:lnTo>
                <a:lnTo>
                  <a:pt x="11387353" y="1260348"/>
                </a:lnTo>
                <a:lnTo>
                  <a:pt x="11416500" y="1224584"/>
                </a:lnTo>
                <a:lnTo>
                  <a:pt x="11449088" y="1191996"/>
                </a:lnTo>
                <a:lnTo>
                  <a:pt x="11484851" y="1162850"/>
                </a:lnTo>
                <a:lnTo>
                  <a:pt x="11523523" y="1137450"/>
                </a:lnTo>
                <a:lnTo>
                  <a:pt x="11564823" y="1116037"/>
                </a:lnTo>
                <a:lnTo>
                  <a:pt x="11608473" y="1098918"/>
                </a:lnTo>
                <a:lnTo>
                  <a:pt x="11654206" y="1086345"/>
                </a:lnTo>
                <a:lnTo>
                  <a:pt x="11701729" y="1078598"/>
                </a:lnTo>
                <a:lnTo>
                  <a:pt x="11750802" y="1075944"/>
                </a:lnTo>
                <a:lnTo>
                  <a:pt x="11799862" y="1078598"/>
                </a:lnTo>
                <a:lnTo>
                  <a:pt x="11847386" y="1086345"/>
                </a:lnTo>
                <a:lnTo>
                  <a:pt x="11893118" y="1098918"/>
                </a:lnTo>
                <a:lnTo>
                  <a:pt x="11936768" y="1116037"/>
                </a:lnTo>
                <a:lnTo>
                  <a:pt x="11978069" y="1137450"/>
                </a:lnTo>
                <a:lnTo>
                  <a:pt x="12016740" y="1162850"/>
                </a:lnTo>
                <a:lnTo>
                  <a:pt x="12052503" y="1191996"/>
                </a:lnTo>
                <a:lnTo>
                  <a:pt x="12085091" y="1224584"/>
                </a:lnTo>
                <a:lnTo>
                  <a:pt x="12114238" y="1260348"/>
                </a:lnTo>
                <a:lnTo>
                  <a:pt x="12139638" y="1299019"/>
                </a:lnTo>
                <a:lnTo>
                  <a:pt x="12161050" y="1340319"/>
                </a:lnTo>
                <a:lnTo>
                  <a:pt x="12178170" y="1383969"/>
                </a:lnTo>
                <a:lnTo>
                  <a:pt x="12190743" y="1429702"/>
                </a:lnTo>
                <a:lnTo>
                  <a:pt x="12191987" y="1437335"/>
                </a:lnTo>
                <a:lnTo>
                  <a:pt x="12191987" y="1075944"/>
                </a:lnTo>
                <a:lnTo>
                  <a:pt x="12191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/>
            <a:r>
              <a:rPr lang="fr-FR" sz="1867" dirty="0"/>
              <a:t>Marché en forte diversification. D’importateur, il se convertit progressivement en producteur. </a:t>
            </a:r>
          </a:p>
          <a:p>
            <a:pPr defTabSz="914377"/>
            <a:r>
              <a:rPr lang="fr-FR" sz="1867" dirty="0"/>
              <a:t>   	</a:t>
            </a:r>
          </a:p>
          <a:p>
            <a:pPr defTabSz="914377"/>
            <a:r>
              <a:rPr lang="fr-FR" sz="1867" dirty="0"/>
              <a:t>L’intensification des productions, l’optimisation des rendements, l’innovation et la qualité sont de mise. </a:t>
            </a:r>
          </a:p>
          <a:p>
            <a:pPr defTabSz="914377"/>
            <a:r>
              <a:rPr lang="fr-FR" sz="1867" dirty="0"/>
              <a:t>  </a:t>
            </a:r>
          </a:p>
          <a:p>
            <a:pPr defTabSz="914377"/>
            <a:r>
              <a:rPr lang="fr-FR" sz="1867" dirty="0"/>
              <a:t>Les équipements, intrants et savoir-faire sont largement requis.</a:t>
            </a:r>
          </a:p>
          <a:p>
            <a:pPr defTabSz="914377"/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567" y="3341411"/>
            <a:ext cx="5318760" cy="677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3" algn="ctr" defTabSz="914377">
              <a:spcBef>
                <a:spcPts val="100"/>
              </a:spcBef>
            </a:pPr>
            <a:r>
              <a:rPr lang="en-US" b="1" spc="35" dirty="0" err="1">
                <a:solidFill>
                  <a:srgbClr val="233A84"/>
                </a:solidFill>
                <a:latin typeface="Tahoma"/>
                <a:cs typeface="Tahoma"/>
              </a:rPr>
              <a:t>Programmes</a:t>
            </a:r>
            <a:endParaRPr lang="en-US" dirty="0">
              <a:solidFill>
                <a:srgbClr val="233A84"/>
              </a:solidFill>
              <a:latin typeface="Tahoma"/>
              <a:cs typeface="Tahoma"/>
            </a:endParaRPr>
          </a:p>
          <a:p>
            <a:pPr marL="355591" marR="5080" indent="-342891" defTabSz="914377">
              <a:spcBef>
                <a:spcPts val="1095"/>
              </a:spcBef>
              <a:buFont typeface="Arial MT"/>
              <a:buChar char="•"/>
              <a:tabLst>
                <a:tab pos="354956" algn="l"/>
                <a:tab pos="355591" algn="l"/>
              </a:tabLst>
            </a:pPr>
            <a:r>
              <a:rPr sz="1600" spc="-40" dirty="0">
                <a:solidFill>
                  <a:prstClr val="black"/>
                </a:solidFill>
                <a:latin typeface="Trebuchet MS"/>
                <a:cs typeface="Trebuchet MS"/>
              </a:rPr>
              <a:t>Plan</a:t>
            </a:r>
            <a:r>
              <a:rPr sz="1600" spc="-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1600" spc="-15" dirty="0" err="1">
                <a:solidFill>
                  <a:prstClr val="black"/>
                </a:solidFill>
                <a:latin typeface="Trebuchet MS"/>
                <a:cs typeface="Trebuchet MS"/>
              </a:rPr>
              <a:t>Aquapêche</a:t>
            </a:r>
            <a:r>
              <a:rPr sz="1600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1600" spc="-45" dirty="0" err="1">
                <a:solidFill>
                  <a:prstClr val="black"/>
                </a:solidFill>
                <a:latin typeface="Trebuchet MS"/>
                <a:cs typeface="Trebuchet MS"/>
              </a:rPr>
              <a:t>lancé</a:t>
            </a:r>
            <a:r>
              <a:rPr sz="1600" spc="-2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1600" spc="-51" dirty="0">
                <a:solidFill>
                  <a:prstClr val="black"/>
                </a:solidFill>
                <a:latin typeface="Trebuchet MS"/>
                <a:cs typeface="Trebuchet MS"/>
              </a:rPr>
              <a:t>en</a:t>
            </a:r>
            <a:r>
              <a:rPr sz="1600" spc="-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prstClr val="black"/>
                </a:solidFill>
                <a:latin typeface="Trebuchet MS"/>
                <a:cs typeface="Trebuchet MS"/>
              </a:rPr>
              <a:t>2020</a:t>
            </a:r>
            <a:r>
              <a:rPr sz="1600" spc="-3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1600" spc="-51" dirty="0">
                <a:solidFill>
                  <a:prstClr val="black"/>
                </a:solidFill>
                <a:latin typeface="Trebuchet MS"/>
                <a:cs typeface="Trebuchet MS"/>
              </a:rPr>
              <a:t>en</a:t>
            </a:r>
            <a:r>
              <a:rPr sz="1600" spc="-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en-US" sz="1600" spc="-31" dirty="0" err="1">
                <a:solidFill>
                  <a:prstClr val="black"/>
                </a:solidFill>
                <a:latin typeface="Trebuchet MS"/>
                <a:cs typeface="Trebuchet MS"/>
              </a:rPr>
              <a:t>Algérie</a:t>
            </a:r>
            <a:r>
              <a:rPr sz="1600" spc="-31" dirty="0">
                <a:solidFill>
                  <a:prstClr val="black"/>
                </a:solidFill>
                <a:latin typeface="Trebuchet MS"/>
                <a:cs typeface="Trebuchet MS"/>
              </a:rPr>
              <a:t>,</a:t>
            </a:r>
            <a:r>
              <a:rPr sz="1600" spc="-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endParaRPr sz="16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567" y="1211822"/>
            <a:ext cx="4607560" cy="1995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78" marR="5080" indent="-287013" defTabSz="914377">
              <a:spcBef>
                <a:spcPts val="100"/>
              </a:spcBef>
              <a:buFont typeface="Arial MT"/>
              <a:buChar char="•"/>
              <a:tabLst>
                <a:tab pos="299078" algn="l"/>
                <a:tab pos="299713" algn="l"/>
              </a:tabLst>
            </a:pPr>
            <a:r>
              <a:rPr sz="1600" spc="-5" dirty="0">
                <a:solidFill>
                  <a:prstClr val="black"/>
                </a:solidFill>
                <a:latin typeface="Trebuchet MS"/>
                <a:cs typeface="Trebuchet MS"/>
              </a:rPr>
              <a:t>Un</a:t>
            </a:r>
            <a:r>
              <a:rPr sz="1600" spc="-2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b="1" spc="20" dirty="0" err="1">
                <a:solidFill>
                  <a:prstClr val="black"/>
                </a:solidFill>
                <a:latin typeface="Tahoma"/>
                <a:cs typeface="Tahoma"/>
              </a:rPr>
              <a:t>marché</a:t>
            </a:r>
            <a:r>
              <a:rPr sz="1600" b="1" spc="6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prstClr val="black"/>
                </a:solidFill>
                <a:latin typeface="Tahoma"/>
                <a:cs typeface="Tahoma"/>
              </a:rPr>
              <a:t>important</a:t>
            </a:r>
            <a:r>
              <a:rPr sz="1600" spc="5" dirty="0">
                <a:solidFill>
                  <a:prstClr val="black"/>
                </a:solidFill>
                <a:latin typeface="Trebuchet MS"/>
                <a:cs typeface="Trebuchet MS"/>
              </a:rPr>
              <a:t>,</a:t>
            </a:r>
            <a:r>
              <a:rPr sz="16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fr-FR" sz="1600" spc="-51" dirty="0">
                <a:solidFill>
                  <a:prstClr val="black"/>
                </a:solidFill>
                <a:latin typeface="Trebuchet MS"/>
                <a:cs typeface="Trebuchet MS"/>
              </a:rPr>
              <a:t>L</a:t>
            </a:r>
            <a:r>
              <a:rPr sz="1600" spc="-35" dirty="0">
                <a:solidFill>
                  <a:prstClr val="black"/>
                </a:solidFill>
                <a:latin typeface="Trebuchet MS"/>
                <a:cs typeface="Trebuchet MS"/>
              </a:rPr>
              <a:t>es</a:t>
            </a:r>
            <a:r>
              <a:rPr sz="1600" spc="-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prstClr val="black"/>
                </a:solidFill>
                <a:latin typeface="Trebuchet MS"/>
                <a:cs typeface="Trebuchet MS"/>
              </a:rPr>
              <a:t>IAA</a:t>
            </a:r>
            <a:r>
              <a:rPr sz="1600" spc="-2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65" dirty="0" err="1">
                <a:solidFill>
                  <a:prstClr val="black"/>
                </a:solidFill>
                <a:latin typeface="Trebuchet MS"/>
                <a:cs typeface="Trebuchet MS"/>
              </a:rPr>
              <a:t>représente</a:t>
            </a:r>
            <a:r>
              <a:rPr sz="1600" spc="-6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prstClr val="black"/>
                </a:solidFill>
                <a:latin typeface="Trebuchet MS"/>
                <a:cs typeface="Trebuchet MS"/>
              </a:rPr>
              <a:t>40 </a:t>
            </a:r>
            <a:r>
              <a:rPr sz="1600" spc="125" dirty="0">
                <a:solidFill>
                  <a:prstClr val="black"/>
                </a:solidFill>
                <a:latin typeface="Trebuchet MS"/>
                <a:cs typeface="Trebuchet MS"/>
              </a:rPr>
              <a:t>% </a:t>
            </a:r>
            <a:r>
              <a:rPr sz="1600" spc="-25" dirty="0">
                <a:solidFill>
                  <a:prstClr val="black"/>
                </a:solidFill>
                <a:latin typeface="Trebuchet MS"/>
                <a:cs typeface="Trebuchet MS"/>
              </a:rPr>
              <a:t>du </a:t>
            </a:r>
            <a:r>
              <a:rPr sz="1600" spc="-75" dirty="0">
                <a:solidFill>
                  <a:prstClr val="black"/>
                </a:solidFill>
                <a:latin typeface="Trebuchet MS"/>
                <a:cs typeface="Trebuchet MS"/>
              </a:rPr>
              <a:t>PIB</a:t>
            </a:r>
            <a:r>
              <a:rPr lang="fr-FR" sz="1600" spc="-75" dirty="0">
                <a:solidFill>
                  <a:prstClr val="black"/>
                </a:solidFill>
                <a:latin typeface="Trebuchet MS"/>
                <a:cs typeface="Trebuchet MS"/>
              </a:rPr>
              <a:t> industriel</a:t>
            </a:r>
            <a:r>
              <a:rPr sz="1600" spc="-1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prstClr val="black"/>
                </a:solidFill>
                <a:latin typeface="Trebuchet MS"/>
                <a:cs typeface="Trebuchet MS"/>
              </a:rPr>
              <a:t>;</a:t>
            </a:r>
            <a:r>
              <a:rPr sz="1600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prstClr val="black"/>
                </a:solidFill>
                <a:latin typeface="Trebuchet MS"/>
                <a:cs typeface="Trebuchet MS"/>
              </a:rPr>
              <a:t>+7</a:t>
            </a:r>
            <a:r>
              <a:rPr sz="1600" spc="-3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prstClr val="black"/>
                </a:solidFill>
                <a:latin typeface="Trebuchet MS"/>
                <a:cs typeface="Trebuchet MS"/>
              </a:rPr>
              <a:t>%</a:t>
            </a:r>
            <a:r>
              <a:rPr sz="1600" spc="-1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35" dirty="0" err="1">
                <a:solidFill>
                  <a:prstClr val="black"/>
                </a:solidFill>
                <a:latin typeface="Trebuchet MS"/>
                <a:cs typeface="Trebuchet MS"/>
              </a:rPr>
              <a:t>croissance</a:t>
            </a:r>
            <a:r>
              <a:rPr sz="1600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51" dirty="0" err="1">
                <a:solidFill>
                  <a:prstClr val="black"/>
                </a:solidFill>
                <a:latin typeface="Trebuchet MS"/>
                <a:cs typeface="Trebuchet MS"/>
              </a:rPr>
              <a:t>annuelle</a:t>
            </a:r>
            <a:r>
              <a:rPr sz="1600" spc="-2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51" dirty="0">
                <a:solidFill>
                  <a:prstClr val="black"/>
                </a:solidFill>
                <a:latin typeface="Trebuchet MS"/>
                <a:cs typeface="Trebuchet MS"/>
              </a:rPr>
              <a:t>en</a:t>
            </a:r>
            <a:r>
              <a:rPr sz="1600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45" dirty="0" err="1">
                <a:solidFill>
                  <a:prstClr val="black"/>
                </a:solidFill>
                <a:latin typeface="Trebuchet MS"/>
                <a:cs typeface="Trebuchet MS"/>
              </a:rPr>
              <a:t>moyenne</a:t>
            </a:r>
            <a:r>
              <a:rPr sz="1600" spc="-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endParaRPr lang="fr-FR" sz="1600" spc="-5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9078" marR="5080" indent="-287013" defTabSz="914377">
              <a:spcBef>
                <a:spcPts val="100"/>
              </a:spcBef>
              <a:buFont typeface="Arial MT"/>
              <a:buChar char="•"/>
              <a:tabLst>
                <a:tab pos="299078" algn="l"/>
                <a:tab pos="299713" algn="l"/>
              </a:tabLst>
            </a:pPr>
            <a:r>
              <a:rPr lang="fr-FR" sz="1600" spc="-5" dirty="0">
                <a:solidFill>
                  <a:prstClr val="black"/>
                </a:solidFill>
                <a:latin typeface="Trebuchet MS"/>
                <a:cs typeface="Trebuchet MS"/>
              </a:rPr>
              <a:t>Viser l’autosuffisance et assurer la sécurité alimentaire</a:t>
            </a:r>
            <a:endParaRPr lang="fr-FR" sz="16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9078" indent="-287013" defTabSz="914377">
              <a:buFont typeface="Arial MT"/>
              <a:buChar char="•"/>
              <a:tabLst>
                <a:tab pos="299078" algn="l"/>
                <a:tab pos="299713" algn="l"/>
              </a:tabLst>
            </a:pPr>
            <a:r>
              <a:rPr sz="1600" spc="-35" dirty="0">
                <a:solidFill>
                  <a:prstClr val="black"/>
                </a:solidFill>
                <a:latin typeface="Trebuchet MS"/>
                <a:cs typeface="Trebuchet MS"/>
              </a:rPr>
              <a:t>Aller</a:t>
            </a:r>
            <a:r>
              <a:rPr sz="1600" spc="-2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51" dirty="0" err="1">
                <a:solidFill>
                  <a:prstClr val="black"/>
                </a:solidFill>
                <a:latin typeface="Trebuchet MS"/>
                <a:cs typeface="Trebuchet MS"/>
              </a:rPr>
              <a:t>vers</a:t>
            </a:r>
            <a:r>
              <a:rPr sz="1600" spc="-1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dirty="0" err="1">
                <a:solidFill>
                  <a:prstClr val="black"/>
                </a:solidFill>
                <a:latin typeface="Trebuchet MS"/>
                <a:cs typeface="Trebuchet MS"/>
              </a:rPr>
              <a:t>l’</a:t>
            </a:r>
            <a:r>
              <a:rPr sz="1600" b="1" dirty="0" err="1">
                <a:solidFill>
                  <a:prstClr val="black"/>
                </a:solidFill>
                <a:latin typeface="Tahoma"/>
                <a:cs typeface="Tahoma"/>
              </a:rPr>
              <a:t>innovation</a:t>
            </a:r>
            <a:endParaRPr sz="16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299078" indent="-287013" defTabSz="914377">
              <a:buFont typeface="Arial MT"/>
              <a:buChar char="•"/>
              <a:tabLst>
                <a:tab pos="299078" algn="l"/>
                <a:tab pos="299713" algn="l"/>
              </a:tabLst>
            </a:pPr>
            <a:r>
              <a:rPr sz="1600" spc="-31" dirty="0" err="1">
                <a:solidFill>
                  <a:prstClr val="black"/>
                </a:solidFill>
                <a:latin typeface="Trebuchet MS"/>
                <a:cs typeface="Trebuchet MS"/>
              </a:rPr>
              <a:t>S’adapter</a:t>
            </a:r>
            <a:r>
              <a:rPr sz="1600" spc="-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11" dirty="0">
                <a:solidFill>
                  <a:prstClr val="black"/>
                </a:solidFill>
                <a:latin typeface="Trebuchet MS"/>
                <a:cs typeface="Trebuchet MS"/>
              </a:rPr>
              <a:t>aux</a:t>
            </a:r>
            <a:r>
              <a:rPr sz="1600" spc="-3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51" dirty="0">
                <a:solidFill>
                  <a:prstClr val="black"/>
                </a:solidFill>
                <a:latin typeface="Trebuchet MS"/>
                <a:cs typeface="Trebuchet MS"/>
              </a:rPr>
              <a:t>tendances</a:t>
            </a:r>
            <a:r>
              <a:rPr sz="1600" spc="-35" dirty="0">
                <a:solidFill>
                  <a:prstClr val="black"/>
                </a:solidFill>
                <a:latin typeface="Trebuchet MS"/>
                <a:cs typeface="Trebuchet MS"/>
              </a:rPr>
              <a:t> des</a:t>
            </a:r>
            <a:r>
              <a:rPr sz="1600" spc="-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b="1" spc="15" dirty="0" err="1">
                <a:solidFill>
                  <a:prstClr val="black"/>
                </a:solidFill>
                <a:latin typeface="Tahoma"/>
                <a:cs typeface="Tahoma"/>
              </a:rPr>
              <a:t>produits</a:t>
            </a:r>
            <a:r>
              <a:rPr sz="1600" b="1" spc="51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prstClr val="black"/>
                </a:solidFill>
                <a:latin typeface="Tahoma"/>
                <a:cs typeface="Tahoma"/>
              </a:rPr>
              <a:t>bio</a:t>
            </a:r>
            <a:r>
              <a:rPr sz="1600" b="1" spc="6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prstClr val="black"/>
                </a:solidFill>
                <a:latin typeface="Tahoma"/>
                <a:cs typeface="Tahoma"/>
              </a:rPr>
              <a:t>et</a:t>
            </a:r>
            <a:r>
              <a:rPr sz="1600" b="1" spc="7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b="1" spc="5" dirty="0" err="1">
                <a:solidFill>
                  <a:prstClr val="black"/>
                </a:solidFill>
                <a:latin typeface="Tahoma"/>
                <a:cs typeface="Tahoma"/>
              </a:rPr>
              <a:t>diététiques</a:t>
            </a:r>
            <a:endParaRPr sz="16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789" y="4286462"/>
            <a:ext cx="570674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1" indent="-172716" defTabSz="914377">
              <a:buFont typeface="Arial MT"/>
              <a:buChar char="•"/>
              <a:tabLst>
                <a:tab pos="185415" algn="l"/>
              </a:tabLst>
            </a:pPr>
            <a:r>
              <a:rPr sz="1600" spc="-25" dirty="0">
                <a:solidFill>
                  <a:prstClr val="black"/>
                </a:solidFill>
                <a:latin typeface="Trebuchet MS"/>
                <a:cs typeface="Trebuchet MS"/>
              </a:rPr>
              <a:t>En</a:t>
            </a:r>
            <a:r>
              <a:rPr sz="1600" spc="-2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20" dirty="0" err="1">
                <a:solidFill>
                  <a:prstClr val="black"/>
                </a:solidFill>
                <a:latin typeface="Trebuchet MS"/>
                <a:cs typeface="Trebuchet MS"/>
              </a:rPr>
              <a:t>Algérie</a:t>
            </a:r>
            <a:r>
              <a:rPr sz="1600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prstClr val="black"/>
                </a:solidFill>
                <a:latin typeface="Trebuchet MS"/>
                <a:cs typeface="Trebuchet MS"/>
              </a:rPr>
              <a:t>:</a:t>
            </a:r>
            <a:r>
              <a:rPr sz="1600" spc="-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b="1" spc="55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sz="1600" b="1" spc="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40" dirty="0" err="1">
                <a:solidFill>
                  <a:prstClr val="black"/>
                </a:solidFill>
                <a:latin typeface="Arial"/>
                <a:cs typeface="Arial"/>
              </a:rPr>
              <a:t>d’Action</a:t>
            </a:r>
            <a:r>
              <a:rPr sz="1600" b="1" spc="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11" dirty="0" err="1">
                <a:solidFill>
                  <a:prstClr val="black"/>
                </a:solidFill>
                <a:latin typeface="Tahoma"/>
                <a:cs typeface="Tahoma"/>
              </a:rPr>
              <a:t>Felaha</a:t>
            </a:r>
            <a:r>
              <a:rPr sz="1600" spc="11" dirty="0">
                <a:solidFill>
                  <a:prstClr val="black"/>
                </a:solidFill>
                <a:latin typeface="Trebuchet MS"/>
                <a:cs typeface="Trebuchet MS"/>
              </a:rPr>
              <a:t>,</a:t>
            </a:r>
            <a:r>
              <a:rPr sz="1600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45" dirty="0" err="1">
                <a:solidFill>
                  <a:prstClr val="black"/>
                </a:solidFill>
                <a:latin typeface="Trebuchet MS"/>
                <a:cs typeface="Trebuchet MS"/>
              </a:rPr>
              <a:t>lancé</a:t>
            </a:r>
            <a:r>
              <a:rPr sz="1600" spc="-1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51" dirty="0">
                <a:solidFill>
                  <a:prstClr val="black"/>
                </a:solidFill>
                <a:latin typeface="Trebuchet MS"/>
                <a:cs typeface="Trebuchet MS"/>
              </a:rPr>
              <a:t>en</a:t>
            </a:r>
            <a:r>
              <a:rPr sz="1600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31" dirty="0">
                <a:solidFill>
                  <a:prstClr val="black"/>
                </a:solidFill>
                <a:latin typeface="Trebuchet MS"/>
                <a:cs typeface="Trebuchet MS"/>
              </a:rPr>
              <a:t>2019.</a:t>
            </a:r>
            <a:r>
              <a:rPr sz="1600" spc="-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fr-FR" sz="1600" spc="-60" dirty="0">
                <a:solidFill>
                  <a:prstClr val="black"/>
                </a:solidFill>
                <a:latin typeface="Trebuchet MS"/>
                <a:cs typeface="Trebuchet MS"/>
              </a:rPr>
              <a:t>Filières</a:t>
            </a:r>
            <a:r>
              <a:rPr sz="1600" spc="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fr-FR" sz="1600" spc="11" dirty="0">
                <a:solidFill>
                  <a:prstClr val="black"/>
                </a:solidFill>
                <a:latin typeface="Trebuchet MS"/>
                <a:cs typeface="Trebuchet MS"/>
              </a:rPr>
              <a:t>agricoles et agroalimentaires </a:t>
            </a:r>
            <a:r>
              <a:rPr sz="1600" spc="-45" dirty="0" err="1">
                <a:solidFill>
                  <a:prstClr val="black"/>
                </a:solidFill>
                <a:latin typeface="Trebuchet MS"/>
                <a:cs typeface="Trebuchet MS"/>
              </a:rPr>
              <a:t>classées</a:t>
            </a:r>
            <a:r>
              <a:rPr sz="1600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51" dirty="0" err="1">
                <a:solidFill>
                  <a:prstClr val="black"/>
                </a:solidFill>
                <a:latin typeface="Trebuchet MS"/>
                <a:cs typeface="Trebuchet MS"/>
              </a:rPr>
              <a:t>stratégiques</a:t>
            </a:r>
            <a:r>
              <a:rPr sz="1600" spc="-2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131" dirty="0">
                <a:solidFill>
                  <a:prstClr val="black"/>
                </a:solidFill>
                <a:latin typeface="Trebuchet MS"/>
                <a:cs typeface="Trebuchet MS"/>
              </a:rPr>
              <a:t>et</a:t>
            </a:r>
            <a:r>
              <a:rPr lang="fr-FR" sz="1600" spc="-13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fr-FR" sz="1600" spc="-45" dirty="0">
                <a:solidFill>
                  <a:prstClr val="black"/>
                </a:solidFill>
                <a:latin typeface="Trebuchet MS"/>
                <a:cs typeface="Trebuchet MS"/>
              </a:rPr>
              <a:t>prioritaires</a:t>
            </a:r>
            <a:r>
              <a:rPr sz="1600" spc="-2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Trebuchet MS"/>
                <a:cs typeface="Trebuchet MS"/>
              </a:rPr>
              <a:t>par</a:t>
            </a:r>
            <a:r>
              <a:rPr sz="1600" spc="-3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95" dirty="0" err="1">
                <a:solidFill>
                  <a:prstClr val="black"/>
                </a:solidFill>
                <a:latin typeface="Trebuchet MS"/>
                <a:cs typeface="Trebuchet MS"/>
              </a:rPr>
              <a:t>l’Etat</a:t>
            </a:r>
            <a:r>
              <a:rPr sz="1600" spc="-95" dirty="0">
                <a:solidFill>
                  <a:prstClr val="black"/>
                </a:solidFill>
                <a:latin typeface="Trebuchet MS"/>
                <a:cs typeface="Trebuchet MS"/>
              </a:rPr>
              <a:t>,</a:t>
            </a:r>
            <a:r>
              <a:rPr sz="1600" spc="-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prstClr val="black"/>
                </a:solidFill>
                <a:latin typeface="Trebuchet MS"/>
                <a:cs typeface="Trebuchet MS"/>
              </a:rPr>
              <a:t>à</a:t>
            </a:r>
            <a:r>
              <a:rPr sz="1600" spc="-2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45" dirty="0" err="1">
                <a:solidFill>
                  <a:prstClr val="black"/>
                </a:solidFill>
                <a:latin typeface="Trebuchet MS"/>
                <a:cs typeface="Trebuchet MS"/>
              </a:rPr>
              <a:t>moderniser</a:t>
            </a:r>
            <a:r>
              <a:rPr sz="16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131" dirty="0">
                <a:solidFill>
                  <a:prstClr val="black"/>
                </a:solidFill>
                <a:latin typeface="Trebuchet MS"/>
                <a:cs typeface="Trebuchet MS"/>
              </a:rPr>
              <a:t>et</a:t>
            </a:r>
            <a:r>
              <a:rPr sz="1600" spc="-1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prstClr val="black"/>
                </a:solidFill>
                <a:latin typeface="Trebuchet MS"/>
                <a:cs typeface="Trebuchet MS"/>
              </a:rPr>
              <a:t>à</a:t>
            </a:r>
            <a:r>
              <a:rPr sz="1600" spc="-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45" dirty="0" err="1">
                <a:solidFill>
                  <a:prstClr val="black"/>
                </a:solidFill>
                <a:latin typeface="Trebuchet MS"/>
                <a:cs typeface="Trebuchet MS"/>
              </a:rPr>
              <a:t>développer</a:t>
            </a:r>
            <a:r>
              <a:rPr sz="1600" spc="-45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6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84781" marR="52704" indent="-172716" defTabSz="914377">
              <a:buFont typeface="Arial MT"/>
              <a:buChar char="•"/>
              <a:tabLst>
                <a:tab pos="185415" algn="l"/>
              </a:tabLst>
            </a:pPr>
            <a:r>
              <a:rPr sz="1600" spc="-40" dirty="0">
                <a:solidFill>
                  <a:prstClr val="black"/>
                </a:solidFill>
                <a:latin typeface="Trebuchet MS"/>
                <a:cs typeface="Trebuchet MS"/>
              </a:rPr>
              <a:t>Augmenter</a:t>
            </a:r>
            <a:r>
              <a:rPr sz="1600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131" dirty="0">
                <a:solidFill>
                  <a:prstClr val="black"/>
                </a:solidFill>
                <a:latin typeface="Trebuchet MS"/>
                <a:cs typeface="Trebuchet MS"/>
              </a:rPr>
              <a:t>et</a:t>
            </a:r>
            <a:r>
              <a:rPr sz="160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b="1" spc="25" dirty="0" err="1">
                <a:solidFill>
                  <a:prstClr val="black"/>
                </a:solidFill>
                <a:latin typeface="Tahoma"/>
                <a:cs typeface="Tahoma"/>
              </a:rPr>
              <a:t>moderniser</a:t>
            </a:r>
            <a:r>
              <a:rPr sz="1600" b="1" spc="8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b="1" spc="51" dirty="0">
                <a:solidFill>
                  <a:prstClr val="black"/>
                </a:solidFill>
                <a:latin typeface="Tahoma"/>
                <a:cs typeface="Tahoma"/>
              </a:rPr>
              <a:t>la</a:t>
            </a:r>
            <a:r>
              <a:rPr sz="1600" b="1" spc="6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b="1" spc="15" dirty="0" err="1">
                <a:solidFill>
                  <a:prstClr val="black"/>
                </a:solidFill>
                <a:latin typeface="Tahoma"/>
                <a:cs typeface="Tahoma"/>
              </a:rPr>
              <a:t>mécanisation</a:t>
            </a:r>
            <a:r>
              <a:rPr sz="1600" b="1" spc="5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600" spc="-80" dirty="0">
                <a:solidFill>
                  <a:prstClr val="black"/>
                </a:solidFill>
                <a:latin typeface="Trebuchet MS"/>
                <a:cs typeface="Trebuchet MS"/>
              </a:rPr>
              <a:t>(</a:t>
            </a:r>
            <a:r>
              <a:rPr sz="1600" spc="-80" dirty="0" err="1">
                <a:solidFill>
                  <a:prstClr val="black"/>
                </a:solidFill>
                <a:latin typeface="Trebuchet MS"/>
                <a:cs typeface="Trebuchet MS"/>
              </a:rPr>
              <a:t>tracteurs</a:t>
            </a:r>
            <a:r>
              <a:rPr sz="1600" spc="-80" dirty="0">
                <a:solidFill>
                  <a:prstClr val="black"/>
                </a:solidFill>
                <a:latin typeface="Trebuchet MS"/>
                <a:cs typeface="Trebuchet MS"/>
              </a:rPr>
              <a:t>,</a:t>
            </a:r>
            <a:r>
              <a:rPr sz="1600" spc="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51" dirty="0" err="1">
                <a:solidFill>
                  <a:prstClr val="black"/>
                </a:solidFill>
                <a:latin typeface="Trebuchet MS"/>
                <a:cs typeface="Trebuchet MS"/>
              </a:rPr>
              <a:t>moissonneuses-batteuses</a:t>
            </a:r>
            <a:r>
              <a:rPr sz="1600" spc="-51" dirty="0">
                <a:solidFill>
                  <a:prstClr val="black"/>
                </a:solidFill>
                <a:latin typeface="Trebuchet MS"/>
                <a:cs typeface="Trebuchet MS"/>
              </a:rPr>
              <a:t>, </a:t>
            </a:r>
            <a:r>
              <a:rPr sz="1600" spc="-3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35" dirty="0" err="1">
                <a:solidFill>
                  <a:prstClr val="black"/>
                </a:solidFill>
                <a:latin typeface="Trebuchet MS"/>
                <a:cs typeface="Trebuchet MS"/>
              </a:rPr>
              <a:t>éq</a:t>
            </a:r>
            <a:r>
              <a:rPr sz="1600" spc="-55" dirty="0" err="1">
                <a:solidFill>
                  <a:prstClr val="black"/>
                </a:solidFill>
                <a:latin typeface="Trebuchet MS"/>
                <a:cs typeface="Trebuchet MS"/>
              </a:rPr>
              <a:t>u</a:t>
            </a:r>
            <a:r>
              <a:rPr sz="1600" spc="-40" dirty="0" err="1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1600" spc="-5" dirty="0" err="1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1600" spc="-75" dirty="0" err="1">
                <a:solidFill>
                  <a:prstClr val="black"/>
                </a:solidFill>
                <a:latin typeface="Trebuchet MS"/>
                <a:cs typeface="Trebuchet MS"/>
              </a:rPr>
              <a:t>em</a:t>
            </a:r>
            <a:r>
              <a:rPr sz="1600" spc="-80" dirty="0" err="1">
                <a:solidFill>
                  <a:prstClr val="black"/>
                </a:solidFill>
                <a:latin typeface="Trebuchet MS"/>
                <a:cs typeface="Trebuchet MS"/>
              </a:rPr>
              <a:t>ents</a:t>
            </a:r>
            <a:r>
              <a:rPr sz="1600" spc="-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35" dirty="0" err="1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1600" spc="60" dirty="0" err="1">
                <a:solidFill>
                  <a:prstClr val="black"/>
                </a:solidFill>
                <a:latin typeface="Trebuchet MS"/>
                <a:cs typeface="Trebuchet MS"/>
              </a:rPr>
              <a:t>g</a:t>
            </a:r>
            <a:r>
              <a:rPr sz="1600" spc="-51" dirty="0" err="1">
                <a:solidFill>
                  <a:prstClr val="black"/>
                </a:solidFill>
                <a:latin typeface="Trebuchet MS"/>
                <a:cs typeface="Trebuchet MS"/>
              </a:rPr>
              <a:t>r</a:t>
            </a:r>
            <a:r>
              <a:rPr sz="1600" spc="-45" dirty="0" err="1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1600" spc="-60" dirty="0" err="1">
                <a:solidFill>
                  <a:prstClr val="black"/>
                </a:solidFill>
                <a:latin typeface="Trebuchet MS"/>
                <a:cs typeface="Trebuchet MS"/>
              </a:rPr>
              <a:t>co</a:t>
            </a:r>
            <a:r>
              <a:rPr sz="1600" spc="-40" dirty="0" err="1">
                <a:solidFill>
                  <a:prstClr val="black"/>
                </a:solidFill>
                <a:latin typeface="Trebuchet MS"/>
                <a:cs typeface="Trebuchet MS"/>
              </a:rPr>
              <a:t>l</a:t>
            </a:r>
            <a:r>
              <a:rPr sz="1600" spc="-65" dirty="0" err="1">
                <a:solidFill>
                  <a:prstClr val="black"/>
                </a:solidFill>
                <a:latin typeface="Trebuchet MS"/>
                <a:cs typeface="Trebuchet MS"/>
              </a:rPr>
              <a:t>es</a:t>
            </a:r>
            <a:r>
              <a:rPr sz="1600" spc="-65" dirty="0">
                <a:solidFill>
                  <a:prstClr val="black"/>
                </a:solidFill>
                <a:latin typeface="Trebuchet MS"/>
                <a:cs typeface="Trebuchet MS"/>
              </a:rPr>
              <a:t>)</a:t>
            </a:r>
            <a:endParaRPr sz="16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84781" indent="-172716" defTabSz="914377">
              <a:buFont typeface="Arial MT"/>
              <a:buChar char="•"/>
              <a:tabLst>
                <a:tab pos="185415" algn="l"/>
              </a:tabLst>
            </a:pPr>
            <a:r>
              <a:rPr sz="1600" spc="-51" dirty="0" err="1">
                <a:solidFill>
                  <a:prstClr val="black"/>
                </a:solidFill>
                <a:latin typeface="Trebuchet MS"/>
                <a:cs typeface="Trebuchet MS"/>
              </a:rPr>
              <a:t>Développement</a:t>
            </a:r>
            <a:r>
              <a:rPr sz="1600" spc="-40" dirty="0">
                <a:solidFill>
                  <a:prstClr val="black"/>
                </a:solidFill>
                <a:latin typeface="Trebuchet MS"/>
                <a:cs typeface="Trebuchet MS"/>
              </a:rPr>
              <a:t> de</a:t>
            </a:r>
            <a:r>
              <a:rPr sz="1600" spc="-2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60" dirty="0" err="1">
                <a:solidFill>
                  <a:prstClr val="black"/>
                </a:solidFill>
                <a:latin typeface="Trebuchet MS"/>
                <a:cs typeface="Trebuchet MS"/>
              </a:rPr>
              <a:t>l’agriculture</a:t>
            </a:r>
            <a:r>
              <a:rPr sz="1600" spc="-2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25" dirty="0" err="1">
                <a:solidFill>
                  <a:prstClr val="black"/>
                </a:solidFill>
                <a:latin typeface="Trebuchet MS"/>
                <a:cs typeface="Trebuchet MS"/>
              </a:rPr>
              <a:t>biologique</a:t>
            </a:r>
            <a:r>
              <a:rPr sz="1600" spc="-3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prstClr val="black"/>
                </a:solidFill>
                <a:latin typeface="Trebuchet MS"/>
                <a:cs typeface="Trebuchet MS"/>
              </a:rPr>
              <a:t>:</a:t>
            </a:r>
            <a:r>
              <a:rPr sz="1600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prstClr val="black"/>
                </a:solidFill>
                <a:latin typeface="Trebuchet MS"/>
                <a:cs typeface="Trebuchet MS"/>
              </a:rPr>
              <a:t>&gt;</a:t>
            </a:r>
            <a:r>
              <a:rPr sz="1600" spc="-2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r>
              <a:rPr sz="1600" spc="-1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spc="165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r>
              <a:rPr sz="1600" spc="-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prstClr val="black"/>
                </a:solidFill>
                <a:latin typeface="Trebuchet MS"/>
                <a:cs typeface="Trebuchet MS"/>
              </a:rPr>
              <a:t>ha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494394" y="4534854"/>
            <a:ext cx="1974794" cy="744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defTabSz="914377">
              <a:lnSpc>
                <a:spcPts val="2860"/>
              </a:lnSpc>
              <a:spcBef>
                <a:spcPts val="100"/>
              </a:spcBef>
            </a:pPr>
            <a:r>
              <a:rPr lang="fr-FR" sz="2400" b="1" spc="-5" dirty="0">
                <a:solidFill>
                  <a:srgbClr val="E2000A"/>
                </a:solidFill>
                <a:latin typeface="Calibri"/>
                <a:cs typeface="Calibri"/>
              </a:rPr>
              <a:t>9</a:t>
            </a:r>
            <a:r>
              <a:rPr sz="2400" b="1" spc="-40" dirty="0">
                <a:solidFill>
                  <a:srgbClr val="E2000A"/>
                </a:solidFill>
                <a:latin typeface="Calibri"/>
                <a:cs typeface="Calibri"/>
              </a:rPr>
              <a:t> </a:t>
            </a:r>
            <a:r>
              <a:rPr lang="fr-FR" sz="2400" b="1" spc="-40" dirty="0" err="1">
                <a:solidFill>
                  <a:srgbClr val="E2000A"/>
                </a:solidFill>
                <a:latin typeface="Calibri"/>
                <a:cs typeface="Calibri"/>
              </a:rPr>
              <a:t>Mios</a:t>
            </a:r>
            <a:r>
              <a:rPr lang="fr-FR" sz="2400" b="1" spc="-40" dirty="0">
                <a:solidFill>
                  <a:srgbClr val="E2000A"/>
                </a:solidFill>
                <a:latin typeface="Calibri"/>
                <a:cs typeface="Calibri"/>
              </a:rPr>
              <a:t> SAU s/ 42 </a:t>
            </a:r>
            <a:r>
              <a:rPr lang="fr-FR" sz="2400" b="1" spc="-40" dirty="0" err="1">
                <a:solidFill>
                  <a:srgbClr val="E2000A"/>
                </a:solidFill>
                <a:latin typeface="Calibri"/>
                <a:cs typeface="Calibri"/>
              </a:rPr>
              <a:t>Mios</a:t>
            </a:r>
            <a:r>
              <a:rPr lang="fr-FR" sz="2400" b="1" spc="-40" dirty="0">
                <a:solidFill>
                  <a:srgbClr val="E2000A"/>
                </a:solidFill>
                <a:latin typeface="Calibri"/>
                <a:cs typeface="Calibri"/>
              </a:rPr>
              <a:t> SAT</a:t>
            </a:r>
            <a:endParaRPr lang="fr-FR"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50571" y="5467137"/>
            <a:ext cx="145478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defTabSz="914377">
              <a:lnSpc>
                <a:spcPts val="2871"/>
              </a:lnSpc>
              <a:spcBef>
                <a:spcPts val="100"/>
              </a:spcBef>
            </a:pPr>
            <a:r>
              <a:rPr lang="fr-FR" sz="2400" b="1" spc="-51" dirty="0">
                <a:solidFill>
                  <a:srgbClr val="E2000A"/>
                </a:solidFill>
                <a:latin typeface="Calibri"/>
                <a:cs typeface="Calibri"/>
              </a:rPr>
              <a:t>1</a:t>
            </a:r>
            <a:r>
              <a:rPr sz="2400" b="1" spc="-51" dirty="0">
                <a:solidFill>
                  <a:srgbClr val="E2000A"/>
                </a:solidFill>
                <a:latin typeface="Calibri"/>
                <a:cs typeface="Calibri"/>
              </a:rPr>
              <a:t> </a:t>
            </a:r>
            <a:r>
              <a:rPr lang="fr-FR" sz="2400" b="1" spc="-51" dirty="0" err="1">
                <a:solidFill>
                  <a:srgbClr val="E2000A"/>
                </a:solidFill>
                <a:latin typeface="Calibri"/>
                <a:cs typeface="Calibri"/>
              </a:rPr>
              <a:t>Mio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defTabSz="914377">
              <a:lnSpc>
                <a:spcPts val="1431"/>
              </a:lnSpc>
            </a:pPr>
            <a:r>
              <a:rPr sz="1200" spc="-15" dirty="0">
                <a:solidFill>
                  <a:prstClr val="black"/>
                </a:solidFill>
                <a:latin typeface="Trebuchet MS"/>
                <a:cs typeface="Trebuchet MS"/>
              </a:rPr>
              <a:t>Exp</a:t>
            </a:r>
            <a:r>
              <a:rPr sz="1200" spc="-45" dirty="0">
                <a:solidFill>
                  <a:prstClr val="black"/>
                </a:solidFill>
                <a:latin typeface="Trebuchet MS"/>
                <a:cs typeface="Trebuchet MS"/>
              </a:rPr>
              <a:t>loi</a:t>
            </a:r>
            <a:r>
              <a:rPr sz="1200" spc="-80" dirty="0">
                <a:solidFill>
                  <a:prstClr val="black"/>
                </a:solidFill>
                <a:latin typeface="Trebuchet MS"/>
                <a:cs typeface="Trebuchet MS"/>
              </a:rPr>
              <a:t>ta</a:t>
            </a:r>
            <a:r>
              <a:rPr sz="1200" spc="-135" dirty="0">
                <a:solidFill>
                  <a:prstClr val="black"/>
                </a:solidFill>
                <a:latin typeface="Trebuchet MS"/>
                <a:cs typeface="Trebuchet MS"/>
              </a:rPr>
              <a:t>t</a:t>
            </a:r>
            <a:r>
              <a:rPr sz="1200" spc="-100" dirty="0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1200" spc="-15" dirty="0">
                <a:solidFill>
                  <a:prstClr val="black"/>
                </a:solidFill>
                <a:latin typeface="Trebuchet MS"/>
                <a:cs typeface="Trebuchet MS"/>
              </a:rPr>
              <a:t>o</a:t>
            </a:r>
            <a:r>
              <a:rPr sz="1200" spc="-20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1200" spc="-25" dirty="0">
                <a:solidFill>
                  <a:prstClr val="black"/>
                </a:solidFill>
                <a:latin typeface="Trebuchet MS"/>
                <a:cs typeface="Trebuchet MS"/>
              </a:rPr>
              <a:t>s</a:t>
            </a:r>
            <a:r>
              <a:rPr sz="1200" spc="-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200" spc="35" dirty="0" err="1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1200" spc="60" dirty="0" err="1">
                <a:solidFill>
                  <a:prstClr val="black"/>
                </a:solidFill>
                <a:latin typeface="Trebuchet MS"/>
                <a:cs typeface="Trebuchet MS"/>
              </a:rPr>
              <a:t>g</a:t>
            </a:r>
            <a:r>
              <a:rPr sz="1200" spc="-51" dirty="0" err="1">
                <a:solidFill>
                  <a:prstClr val="black"/>
                </a:solidFill>
                <a:latin typeface="Trebuchet MS"/>
                <a:cs typeface="Trebuchet MS"/>
              </a:rPr>
              <a:t>r</a:t>
            </a:r>
            <a:r>
              <a:rPr sz="1200" spc="-45" dirty="0" err="1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z="1200" spc="-60" dirty="0" err="1">
                <a:solidFill>
                  <a:prstClr val="black"/>
                </a:solidFill>
                <a:latin typeface="Trebuchet MS"/>
                <a:cs typeface="Trebuchet MS"/>
              </a:rPr>
              <a:t>co</a:t>
            </a:r>
            <a:r>
              <a:rPr sz="1200" spc="-40" dirty="0" err="1">
                <a:solidFill>
                  <a:prstClr val="black"/>
                </a:solidFill>
                <a:latin typeface="Trebuchet MS"/>
                <a:cs typeface="Trebuchet MS"/>
              </a:rPr>
              <a:t>l</a:t>
            </a:r>
            <a:r>
              <a:rPr sz="1200" spc="-51" dirty="0" err="1">
                <a:solidFill>
                  <a:prstClr val="black"/>
                </a:solidFill>
                <a:latin typeface="Trebuchet MS"/>
                <a:cs typeface="Trebuchet MS"/>
              </a:rPr>
              <a:t>es</a:t>
            </a:r>
            <a:endParaRPr sz="1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93162" y="4519364"/>
            <a:ext cx="1803400" cy="689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lnSpc>
                <a:spcPts val="2825"/>
              </a:lnSpc>
              <a:spcBef>
                <a:spcPts val="100"/>
              </a:spcBef>
            </a:pPr>
            <a:r>
              <a:rPr lang="fr-FR" sz="2400" b="1" spc="-5" dirty="0">
                <a:solidFill>
                  <a:srgbClr val="E2000A"/>
                </a:solidFill>
                <a:latin typeface="Calibri"/>
                <a:cs typeface="Calibri"/>
              </a:rPr>
              <a:t>~ 28</a:t>
            </a:r>
            <a:r>
              <a:rPr sz="2400" b="1" spc="-40" dirty="0">
                <a:solidFill>
                  <a:srgbClr val="E2000A"/>
                </a:solidFill>
                <a:latin typeface="Calibri"/>
                <a:cs typeface="Calibri"/>
              </a:rPr>
              <a:t> </a:t>
            </a:r>
            <a:r>
              <a:rPr lang="fr-FR" sz="2400" b="1" dirty="0">
                <a:solidFill>
                  <a:srgbClr val="E2000A"/>
                </a:solidFill>
                <a:latin typeface="Calibri"/>
                <a:cs typeface="Calibri"/>
              </a:rPr>
              <a:t>Moi</a:t>
            </a:r>
          </a:p>
          <a:p>
            <a:pPr marL="12700" defTabSz="914377">
              <a:lnSpc>
                <a:spcPts val="2825"/>
              </a:lnSpc>
              <a:spcBef>
                <a:spcPts val="100"/>
              </a:spcBef>
            </a:pPr>
            <a:r>
              <a:rPr lang="fr-FR" sz="1200" b="1" dirty="0">
                <a:latin typeface="Trebuchet MS" panose="020B0603020202020204" pitchFamily="34" charset="0"/>
                <a:cs typeface="Calibri"/>
              </a:rPr>
              <a:t>de </a:t>
            </a:r>
            <a:r>
              <a:rPr lang="fr-FR" sz="1200" spc="-111" dirty="0">
                <a:solidFill>
                  <a:prstClr val="black"/>
                </a:solidFill>
                <a:latin typeface="Trebuchet MS"/>
                <a:cs typeface="Trebuchet MS"/>
              </a:rPr>
              <a:t>têtes</a:t>
            </a:r>
            <a:r>
              <a:rPr sz="1200" spc="-1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Trebuchet MS"/>
                <a:cs typeface="Trebuchet MS"/>
              </a:rPr>
              <a:t>du</a:t>
            </a:r>
            <a:r>
              <a:rPr sz="1200" spc="-3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200" spc="-45" dirty="0" err="1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r>
              <a:rPr sz="1200" spc="-60" dirty="0" err="1">
                <a:solidFill>
                  <a:prstClr val="black"/>
                </a:solidFill>
                <a:latin typeface="Trebuchet MS"/>
                <a:cs typeface="Trebuchet MS"/>
              </a:rPr>
              <a:t>h</a:t>
            </a:r>
            <a:r>
              <a:rPr sz="1200" spc="-35" dirty="0" err="1">
                <a:solidFill>
                  <a:prstClr val="black"/>
                </a:solidFill>
                <a:latin typeface="Trebuchet MS"/>
                <a:cs typeface="Trebuchet MS"/>
              </a:rPr>
              <a:t>ep</a:t>
            </a:r>
            <a:r>
              <a:rPr sz="1200" spc="-115" dirty="0" err="1">
                <a:solidFill>
                  <a:prstClr val="black"/>
                </a:solidFill>
                <a:latin typeface="Trebuchet MS"/>
                <a:cs typeface="Trebuchet MS"/>
              </a:rPr>
              <a:t>tel</a:t>
            </a:r>
            <a:endParaRPr lang="fr-FR" sz="12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D1C121D-B6AC-B015-799D-B9E48059F561}"/>
              </a:ext>
            </a:extLst>
          </p:cNvPr>
          <p:cNvSpPr txBox="1"/>
          <p:nvPr/>
        </p:nvSpPr>
        <p:spPr>
          <a:xfrm>
            <a:off x="866784" y="160956"/>
            <a:ext cx="945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fr-FR" sz="2800" b="1" dirty="0">
                <a:solidFill>
                  <a:srgbClr val="2E2382"/>
                </a:solidFill>
                <a:latin typeface="Calibri" panose="020F0502020204030204"/>
              </a:rPr>
              <a:t>AGROTECH : opportunités en Algérie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18A57472-CD1A-E36D-3AAB-8C8C29734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245" y="830540"/>
            <a:ext cx="1445171" cy="106865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0260968-51AB-C42A-3406-7A46DB8D4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2" y="6733"/>
            <a:ext cx="1124459" cy="89956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06E3DB-DDF2-352F-D4E9-7723934D2E8B}"/>
              </a:ext>
            </a:extLst>
          </p:cNvPr>
          <p:cNvSpPr/>
          <p:nvPr/>
        </p:nvSpPr>
        <p:spPr>
          <a:xfrm>
            <a:off x="0" y="6176964"/>
            <a:ext cx="12192000" cy="6810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5" name="Picture 2" descr="Invitons la France à votre table tous les jours - Taste France For Business">
            <a:extLst>
              <a:ext uri="{FF2B5EF4-FFF2-40B4-BE49-F238E27FC236}">
                <a16:creationId xmlns:a16="http://schemas.microsoft.com/office/drawing/2014/main" id="{84347180-2003-E6BB-1025-BD74403E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321" y="655"/>
            <a:ext cx="1830379" cy="10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73CD9-8DD2-4990-A371-EC8366A9C4CD}"/>
              </a:ext>
            </a:extLst>
          </p:cNvPr>
          <p:cNvSpPr/>
          <p:nvPr/>
        </p:nvSpPr>
        <p:spPr>
          <a:xfrm>
            <a:off x="0" y="6176964"/>
            <a:ext cx="12192000" cy="6810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BB9611-B0C4-4AA1-85FA-B5F7D98440A8}"/>
              </a:ext>
            </a:extLst>
          </p:cNvPr>
          <p:cNvSpPr txBox="1"/>
          <p:nvPr/>
        </p:nvSpPr>
        <p:spPr>
          <a:xfrm>
            <a:off x="1902076" y="18859"/>
            <a:ext cx="865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fr-FR" sz="2800" b="1" dirty="0">
                <a:solidFill>
                  <a:srgbClr val="2E2382"/>
                </a:solidFill>
                <a:latin typeface="Calibri" panose="020F0502020204030204"/>
              </a:rPr>
              <a:t>AGROTECH : opportunités en Algérie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D91CA09-F0D3-4D47-B348-BEB59A5B2EC8}"/>
              </a:ext>
            </a:extLst>
          </p:cNvPr>
          <p:cNvCxnSpPr>
            <a:cxnSpLocks/>
          </p:cNvCxnSpPr>
          <p:nvPr/>
        </p:nvCxnSpPr>
        <p:spPr>
          <a:xfrm flipV="1">
            <a:off x="1676855" y="665972"/>
            <a:ext cx="8367863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BB4AE858-CCBC-4363-A0AD-72C281FFEDD5}"/>
              </a:ext>
            </a:extLst>
          </p:cNvPr>
          <p:cNvSpPr/>
          <p:nvPr/>
        </p:nvSpPr>
        <p:spPr>
          <a:xfrm>
            <a:off x="5311839" y="1282811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74A2F77-7657-4ABE-AA99-EDF79F567592}"/>
              </a:ext>
            </a:extLst>
          </p:cNvPr>
          <p:cNvSpPr/>
          <p:nvPr/>
        </p:nvSpPr>
        <p:spPr>
          <a:xfrm>
            <a:off x="7594764" y="3990883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5547190-2222-5423-C6A5-6F4F939B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" y="58447"/>
            <a:ext cx="1124459" cy="899567"/>
          </a:xfrm>
          <a:prstGeom prst="rect">
            <a:avLst/>
          </a:prstGeom>
        </p:spPr>
      </p:pic>
      <p:pic>
        <p:nvPicPr>
          <p:cNvPr id="3" name="Picture 2" descr="Taste France For Business - Invitons la France à votre table tous les jours">
            <a:extLst>
              <a:ext uri="{FF2B5EF4-FFF2-40B4-BE49-F238E27FC236}">
                <a16:creationId xmlns:a16="http://schemas.microsoft.com/office/drawing/2014/main" id="{C50DB13B-0227-F828-0424-8A53A07D9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2" y="1291403"/>
            <a:ext cx="1957615" cy="112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2723118-28BA-21C7-4091-879D9D4F1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14" y="3921640"/>
            <a:ext cx="1269380" cy="1194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40">
            <a:extLst>
              <a:ext uri="{FF2B5EF4-FFF2-40B4-BE49-F238E27FC236}">
                <a16:creationId xmlns:a16="http://schemas.microsoft.com/office/drawing/2014/main" id="{A60E73E0-6D5F-E092-FB1E-F8683D55B8CC}"/>
              </a:ext>
            </a:extLst>
          </p:cNvPr>
          <p:cNvSpPr txBox="1"/>
          <p:nvPr/>
        </p:nvSpPr>
        <p:spPr>
          <a:xfrm>
            <a:off x="-12776" y="5116293"/>
            <a:ext cx="2609327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55"/>
            <a:r>
              <a:rPr lang="fr-FR" sz="2400" b="1">
                <a:solidFill>
                  <a:prstClr val="black"/>
                </a:solidFill>
                <a:latin typeface="Calibri" panose="020F0502020204030204"/>
              </a:rPr>
              <a:t>Sabrina </a:t>
            </a:r>
            <a:r>
              <a:rPr lang="fr-FR" sz="2133" b="1">
                <a:solidFill>
                  <a:prstClr val="black"/>
                </a:solidFill>
                <a:latin typeface="Calibri" panose="020F0502020204030204"/>
              </a:rPr>
              <a:t>BENBOUALI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839D5AD-BD52-EB71-B925-62D389F50B82}"/>
              </a:ext>
            </a:extLst>
          </p:cNvPr>
          <p:cNvCxnSpPr>
            <a:cxnSpLocks/>
          </p:cNvCxnSpPr>
          <p:nvPr/>
        </p:nvCxnSpPr>
        <p:spPr>
          <a:xfrm flipV="1">
            <a:off x="3665981" y="5177521"/>
            <a:ext cx="7346131" cy="235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7C356B34-DBEF-AD93-7271-A46DB44E3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5119" y="4914919"/>
            <a:ext cx="565936" cy="1151847"/>
          </a:xfrm>
          <a:prstGeom prst="rect">
            <a:avLst/>
          </a:prstGeom>
        </p:spPr>
      </p:pic>
      <p:pic>
        <p:nvPicPr>
          <p:cNvPr id="31" name="Image 30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6840818F-3EFD-9510-4F5F-252A5728D5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135471"/>
            <a:ext cx="1121433" cy="1047004"/>
          </a:xfrm>
          <a:prstGeom prst="rect">
            <a:avLst/>
          </a:prstGeom>
        </p:spPr>
      </p:pic>
      <p:pic>
        <p:nvPicPr>
          <p:cNvPr id="40" name="Image 39" descr="Une image contenant logo&#10;&#10;Description générée automatiquement">
            <a:extLst>
              <a:ext uri="{FF2B5EF4-FFF2-40B4-BE49-F238E27FC236}">
                <a16:creationId xmlns:a16="http://schemas.microsoft.com/office/drawing/2014/main" id="{45D08F40-CCF7-0C0B-7E40-1A0AD0CE22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26" y="4698322"/>
            <a:ext cx="3077004" cy="1616689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3DFA35BF-2CEE-D1C3-2FA8-5643F6F8488E}"/>
              </a:ext>
            </a:extLst>
          </p:cNvPr>
          <p:cNvSpPr txBox="1"/>
          <p:nvPr/>
        </p:nvSpPr>
        <p:spPr>
          <a:xfrm>
            <a:off x="3333536" y="1201603"/>
            <a:ext cx="2129379" cy="180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4" indent="-228584" defTabSz="609555">
              <a:buFontTx/>
              <a:buChar char="-"/>
              <a:defRPr/>
            </a:pPr>
            <a:r>
              <a:rPr lang="fr-FR" sz="933">
                <a:solidFill>
                  <a:prstClr val="white"/>
                </a:solidFill>
                <a:latin typeface="Calibri" panose="020F0502020204030204"/>
              </a:rPr>
              <a:t>Ovins, Caprins, Bovins, Camelins, équidés </a:t>
            </a:r>
          </a:p>
          <a:p>
            <a:pPr marL="228584" indent="-228584" defTabSz="609555">
              <a:buFontTx/>
              <a:buChar char="-"/>
              <a:defRPr/>
            </a:pPr>
            <a:r>
              <a:rPr lang="fr-FR" sz="933">
                <a:solidFill>
                  <a:prstClr val="white"/>
                </a:solidFill>
                <a:latin typeface="Calibri" panose="020F0502020204030204"/>
              </a:rPr>
              <a:t>Aviculture, cuniculture</a:t>
            </a:r>
          </a:p>
          <a:p>
            <a:pPr marL="228584" indent="-228584" defTabSz="609555">
              <a:buFontTx/>
              <a:buChar char="-"/>
              <a:defRPr/>
            </a:pPr>
            <a:r>
              <a:rPr lang="fr-FR" sz="933">
                <a:solidFill>
                  <a:prstClr val="white"/>
                </a:solidFill>
                <a:latin typeface="Calibri" panose="020F0502020204030204"/>
              </a:rPr>
              <a:t>Apiculture </a:t>
            </a:r>
          </a:p>
          <a:p>
            <a:pPr marL="228584" indent="-228584" defTabSz="609555">
              <a:buFontTx/>
              <a:buChar char="-"/>
              <a:defRPr/>
            </a:pPr>
            <a:r>
              <a:rPr lang="fr-FR" sz="933">
                <a:solidFill>
                  <a:prstClr val="white"/>
                </a:solidFill>
                <a:latin typeface="Calibri" panose="020F0502020204030204"/>
              </a:rPr>
              <a:t>Production piscicole : </a:t>
            </a:r>
          </a:p>
          <a:p>
            <a:pPr algn="ctr" defTabSz="8296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sz="933">
                <a:solidFill>
                  <a:prstClr val="white"/>
                </a:solidFill>
                <a:latin typeface="Calibri" panose="020F0502020204030204"/>
              </a:rPr>
              <a:t>sardines, thon, merlan, rouget, mérou, loup, bar, morue, crevette, dorade, moules, millet, truite</a:t>
            </a:r>
          </a:p>
          <a:p>
            <a:pPr defTabSz="609555">
              <a:defRPr/>
            </a:pPr>
            <a:r>
              <a:rPr lang="fr-FR" sz="933">
                <a:solidFill>
                  <a:prstClr val="white"/>
                </a:solidFill>
                <a:latin typeface="Calibri" panose="020F0502020204030204"/>
              </a:rPr>
              <a:t>Arboriculture fruitière</a:t>
            </a:r>
          </a:p>
          <a:p>
            <a:pPr defTabSz="609555">
              <a:defRPr/>
            </a:pPr>
            <a:r>
              <a:rPr lang="fr-FR" sz="933">
                <a:solidFill>
                  <a:prstClr val="white"/>
                </a:solidFill>
                <a:latin typeface="Calibri" panose="020F0502020204030204"/>
              </a:rPr>
              <a:t>Oléiculture, viticulture et phoeniciculture </a:t>
            </a:r>
          </a:p>
          <a:p>
            <a:pPr algn="ctr" defTabSz="8296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fr-FR" sz="9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D5FF772-5347-9F10-F8D3-879E07C83196}"/>
              </a:ext>
            </a:extLst>
          </p:cNvPr>
          <p:cNvSpPr txBox="1"/>
          <p:nvPr/>
        </p:nvSpPr>
        <p:spPr>
          <a:xfrm>
            <a:off x="2886115" y="3594743"/>
            <a:ext cx="2846007" cy="63094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55">
              <a:defRPr/>
            </a:pPr>
            <a:endParaRPr lang="fr-FR" sz="110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228584" indent="-228584" defTabSz="609555">
              <a:buFontTx/>
              <a:buChar char="-"/>
              <a:defRPr/>
            </a:pPr>
            <a:endParaRPr lang="fr-FR" sz="1100">
              <a:solidFill>
                <a:prstClr val="black"/>
              </a:solidFill>
              <a:latin typeface="Calibri" panose="020F0502020204030204"/>
            </a:endParaRPr>
          </a:p>
          <a:p>
            <a:pPr marL="228584" indent="-228584" defTabSz="609555">
              <a:buFontTx/>
              <a:buChar char="-"/>
              <a:defRPr/>
            </a:pPr>
            <a:endParaRPr lang="fr-FR" sz="110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AB02B4E5-208D-0C40-468C-81C5974464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2819" y="1152747"/>
            <a:ext cx="548688" cy="554784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974E773F-9D4C-8521-8F92-36A0C4CD05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1887" y="1683234"/>
            <a:ext cx="359623" cy="353823"/>
          </a:xfrm>
          <a:prstGeom prst="rect">
            <a:avLst/>
          </a:prstGeom>
        </p:spPr>
      </p:pic>
      <p:sp>
        <p:nvSpPr>
          <p:cNvPr id="50" name="AutoShape 12">
            <a:extLst>
              <a:ext uri="{FF2B5EF4-FFF2-40B4-BE49-F238E27FC236}">
                <a16:creationId xmlns:a16="http://schemas.microsoft.com/office/drawing/2014/main" id="{C7A22AD7-1E6B-1B95-4FB0-40D8EEAF65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B18B772D-33A6-CA03-D9BC-53E5FE5F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76" y="1255961"/>
            <a:ext cx="402557" cy="3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heep ">
            <a:extLst>
              <a:ext uri="{FF2B5EF4-FFF2-40B4-BE49-F238E27FC236}">
                <a16:creationId xmlns:a16="http://schemas.microsoft.com/office/drawing/2014/main" id="{A0044427-1D84-D097-12FF-51E93E21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02" y="769000"/>
            <a:ext cx="455009" cy="4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mel ">
            <a:extLst>
              <a:ext uri="{FF2B5EF4-FFF2-40B4-BE49-F238E27FC236}">
                <a16:creationId xmlns:a16="http://schemas.microsoft.com/office/drawing/2014/main" id="{01CF85C7-2F17-E969-81D5-FF92F7CD8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27" y="665972"/>
            <a:ext cx="1063925" cy="10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abbit ">
            <a:extLst>
              <a:ext uri="{FF2B5EF4-FFF2-40B4-BE49-F238E27FC236}">
                <a16:creationId xmlns:a16="http://schemas.microsoft.com/office/drawing/2014/main" id="{745327EF-8F11-183E-5E6D-F7DB0AF0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17" y="154718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AutoShape 22" descr="Bee">
            <a:extLst>
              <a:ext uri="{FF2B5EF4-FFF2-40B4-BE49-F238E27FC236}">
                <a16:creationId xmlns:a16="http://schemas.microsoft.com/office/drawing/2014/main" id="{6E55EDB4-1977-CD44-5EBB-0E8B91284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D36A3346-9CA2-0CAD-A31A-826618AD3D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246845" y="847241"/>
            <a:ext cx="289811" cy="289811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18482A48-0E82-CA1C-7BAD-1C91DA7A6A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2750" y="1719460"/>
            <a:ext cx="566977" cy="566977"/>
          </a:xfrm>
          <a:prstGeom prst="rect">
            <a:avLst/>
          </a:prstGeom>
        </p:spPr>
      </p:pic>
      <p:pic>
        <p:nvPicPr>
          <p:cNvPr id="54" name="Image 16">
            <a:extLst>
              <a:ext uri="{FF2B5EF4-FFF2-40B4-BE49-F238E27FC236}">
                <a16:creationId xmlns:a16="http://schemas.microsoft.com/office/drawing/2014/main" id="{A1E762F6-F701-980D-1FB7-2D9C1D31C8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599" y="2415715"/>
            <a:ext cx="628999" cy="62899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C5ED18B0-E6B6-B838-2A65-FD6F38EA7C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36658" y="2263679"/>
            <a:ext cx="755119" cy="761412"/>
          </a:xfrm>
          <a:prstGeom prst="rect">
            <a:avLst/>
          </a:prstGeom>
        </p:spPr>
      </p:pic>
      <p:pic>
        <p:nvPicPr>
          <p:cNvPr id="56" name="Image 21">
            <a:extLst>
              <a:ext uri="{FF2B5EF4-FFF2-40B4-BE49-F238E27FC236}">
                <a16:creationId xmlns:a16="http://schemas.microsoft.com/office/drawing/2014/main" id="{DBD4ADA3-8909-5C41-E5D2-32F25C2118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021" y="2538165"/>
            <a:ext cx="554939" cy="554939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5EA93644-8130-ADA9-AF49-4955E66D4F8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49974" y="2508826"/>
            <a:ext cx="566977" cy="560881"/>
          </a:xfrm>
          <a:prstGeom prst="rect">
            <a:avLst/>
          </a:prstGeom>
        </p:spPr>
      </p:pic>
      <p:pic>
        <p:nvPicPr>
          <p:cNvPr id="58" name="Image 21" descr="Une image contenant alimentation&#10;&#10;Description générée avec un niveau de confiance très élevé">
            <a:extLst>
              <a:ext uri="{FF2B5EF4-FFF2-40B4-BE49-F238E27FC236}">
                <a16:creationId xmlns:a16="http://schemas.microsoft.com/office/drawing/2014/main" id="{B49DC74C-AF3D-8456-B77B-ED09D19D91B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85042" y="3380823"/>
            <a:ext cx="499260" cy="56360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F07DB150-97BF-AA87-C9DA-7BB8A6A669B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61885" y="3347504"/>
            <a:ext cx="579171" cy="554784"/>
          </a:xfrm>
          <a:prstGeom prst="rect">
            <a:avLst/>
          </a:prstGeom>
        </p:spPr>
      </p:pic>
      <p:sp>
        <p:nvSpPr>
          <p:cNvPr id="60" name="AutoShape 24">
            <a:extLst>
              <a:ext uri="{FF2B5EF4-FFF2-40B4-BE49-F238E27FC236}">
                <a16:creationId xmlns:a16="http://schemas.microsoft.com/office/drawing/2014/main" id="{79BD3CF7-4859-10A3-4F5D-055088964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3336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409FBFD9-D762-D1C8-FB04-CE96440086B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41056" y="3423872"/>
            <a:ext cx="449227" cy="449227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66FFADA0-DE6F-7DE1-EE2F-2AEA00EC102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94579" y="4163691"/>
            <a:ext cx="442076" cy="442076"/>
          </a:xfrm>
          <a:prstGeom prst="rect">
            <a:avLst/>
          </a:prstGeom>
        </p:spPr>
      </p:pic>
      <p:pic>
        <p:nvPicPr>
          <p:cNvPr id="63" name="Image 12">
            <a:extLst>
              <a:ext uri="{FF2B5EF4-FFF2-40B4-BE49-F238E27FC236}">
                <a16:creationId xmlns:a16="http://schemas.microsoft.com/office/drawing/2014/main" id="{DBA384EC-5300-F650-A832-DB4906BA28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33960" y="3243589"/>
            <a:ext cx="819848" cy="776999"/>
          </a:xfrm>
          <a:prstGeom prst="rect">
            <a:avLst/>
          </a:prstGeom>
        </p:spPr>
      </p:pic>
      <p:pic>
        <p:nvPicPr>
          <p:cNvPr id="1024" name="Image 1023" descr="Une image contenant pièce&#10;&#10;Description générée automatiquement">
            <a:extLst>
              <a:ext uri="{FF2B5EF4-FFF2-40B4-BE49-F238E27FC236}">
                <a16:creationId xmlns:a16="http://schemas.microsoft.com/office/drawing/2014/main" id="{3AD15DAB-6998-4CEF-A2D4-706C6B936AB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27" y="4135746"/>
            <a:ext cx="529844" cy="529844"/>
          </a:xfrm>
          <a:prstGeom prst="rect">
            <a:avLst/>
          </a:prstGeom>
        </p:spPr>
      </p:pic>
      <p:pic>
        <p:nvPicPr>
          <p:cNvPr id="1025" name="Image 16">
            <a:extLst>
              <a:ext uri="{FF2B5EF4-FFF2-40B4-BE49-F238E27FC236}">
                <a16:creationId xmlns:a16="http://schemas.microsoft.com/office/drawing/2014/main" id="{156AA85F-867F-43BF-9542-DDEA7ADDBEF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4927" y="4109305"/>
            <a:ext cx="603495" cy="603495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BEB0604E-E843-3693-641D-E51227224BB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37347" y="4021873"/>
            <a:ext cx="658119" cy="6581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703EEDE-C021-3CD2-0B77-8F0966807F14}"/>
              </a:ext>
            </a:extLst>
          </p:cNvPr>
          <p:cNvSpPr txBox="1"/>
          <p:nvPr/>
        </p:nvSpPr>
        <p:spPr>
          <a:xfrm>
            <a:off x="5516109" y="797519"/>
            <a:ext cx="2694568" cy="1221168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Intensification de l’élevage bovin,  de l’aquaculture.</a:t>
            </a:r>
          </a:p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Développement des productions d’intrants (aliments, santé, semences, 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B13465-E724-CCA2-0D3E-FB1FE497CF51}"/>
              </a:ext>
            </a:extLst>
          </p:cNvPr>
          <p:cNvSpPr txBox="1"/>
          <p:nvPr/>
        </p:nvSpPr>
        <p:spPr>
          <a:xfrm>
            <a:off x="5523629" y="2134177"/>
            <a:ext cx="2694568" cy="995401"/>
          </a:xfrm>
          <a:prstGeom prst="rect">
            <a:avLst/>
          </a:prstGeom>
          <a:noFill/>
          <a:ln w="12700">
            <a:solidFill>
              <a:srgbClr val="009242"/>
            </a:solidFill>
          </a:ln>
        </p:spPr>
        <p:txBody>
          <a:bodyPr wrap="square" rtlCol="0">
            <a:spAutoFit/>
          </a:bodyPr>
          <a:lstStyle/>
          <a:p>
            <a:pPr defTabSz="812740">
              <a:defRPr/>
            </a:pPr>
            <a:r>
              <a:rPr lang="fr-FR" sz="1467" dirty="0">
                <a:solidFill>
                  <a:prstClr val="black"/>
                </a:solidFill>
                <a:latin typeface="Calibri" panose="020F0502020204030204"/>
              </a:rPr>
              <a:t>Extension des périmètres irrigués, de la couverture forestière Cu</a:t>
            </a:r>
          </a:p>
          <a:p>
            <a:pPr defTabSz="812740">
              <a:defRPr/>
            </a:pPr>
            <a:r>
              <a:rPr lang="fr-FR" sz="1467" dirty="0" err="1">
                <a:solidFill>
                  <a:prstClr val="black"/>
                </a:solidFill>
                <a:latin typeface="Calibri" panose="020F0502020204030204"/>
              </a:rPr>
              <a:t>ltures</a:t>
            </a:r>
            <a:r>
              <a:rPr lang="fr-FR" sz="1467" dirty="0">
                <a:solidFill>
                  <a:prstClr val="black"/>
                </a:solidFill>
                <a:latin typeface="Calibri" panose="020F0502020204030204"/>
              </a:rPr>
              <a:t> hors sol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DE750D-D815-2F08-FEDC-B02285C7376A}"/>
              </a:ext>
            </a:extLst>
          </p:cNvPr>
          <p:cNvSpPr txBox="1"/>
          <p:nvPr/>
        </p:nvSpPr>
        <p:spPr>
          <a:xfrm>
            <a:off x="5530237" y="3463425"/>
            <a:ext cx="2687960" cy="1446935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Valorisation des sous-produits agricoles.</a:t>
            </a:r>
          </a:p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Transformation des produits fruitiers et maraichers.</a:t>
            </a:r>
          </a:p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Conditionnement, stockage, chaine du froid.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FB255F5-D51C-1A04-3E32-3A9AE0C81908}"/>
              </a:ext>
            </a:extLst>
          </p:cNvPr>
          <p:cNvSpPr txBox="1"/>
          <p:nvPr/>
        </p:nvSpPr>
        <p:spPr>
          <a:xfrm>
            <a:off x="8288019" y="890331"/>
            <a:ext cx="3702076" cy="995401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Optimisation énergétique des bâtiments.</a:t>
            </a:r>
          </a:p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Multiplication des fermes aquacoles (alevins, poissons, fruits de mer, algues). Aquaponie.</a:t>
            </a:r>
          </a:p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Amélioration génétique - Traçabilité/Qualité.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7339EC9-DD73-6FCB-5CD2-30AF4141B92D}"/>
              </a:ext>
            </a:extLst>
          </p:cNvPr>
          <p:cNvSpPr txBox="1"/>
          <p:nvPr/>
        </p:nvSpPr>
        <p:spPr>
          <a:xfrm>
            <a:off x="8288019" y="2149462"/>
            <a:ext cx="3460099" cy="995401"/>
          </a:xfrm>
          <a:prstGeom prst="rect">
            <a:avLst/>
          </a:prstGeom>
          <a:noFill/>
          <a:ln w="12700">
            <a:solidFill>
              <a:srgbClr val="009242"/>
            </a:solidFill>
          </a:ln>
        </p:spPr>
        <p:txBody>
          <a:bodyPr wrap="square" rtlCol="0">
            <a:spAutoFit/>
          </a:bodyPr>
          <a:lstStyle/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Agriculture saharienne</a:t>
            </a:r>
          </a:p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Irrigation intelligente</a:t>
            </a:r>
          </a:p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Sélection variétale</a:t>
            </a:r>
          </a:p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AgTech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440424-2EEA-C47F-1710-7BE706A5C08E}"/>
              </a:ext>
            </a:extLst>
          </p:cNvPr>
          <p:cNvSpPr txBox="1"/>
          <p:nvPr/>
        </p:nvSpPr>
        <p:spPr>
          <a:xfrm>
            <a:off x="8314667" y="3327339"/>
            <a:ext cx="3648780" cy="167270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Sécurité alimentaire, </a:t>
            </a:r>
            <a:r>
              <a:rPr lang="fr-FR" sz="1467" err="1">
                <a:solidFill>
                  <a:prstClr val="black"/>
                </a:solidFill>
                <a:latin typeface="Calibri" panose="020F0502020204030204"/>
              </a:rPr>
              <a:t>healthy,Qualité</a:t>
            </a: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. Modernisation et création d’abattoirs et salles de découpe.</a:t>
            </a:r>
          </a:p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Transformation carnée.</a:t>
            </a:r>
          </a:p>
          <a:p>
            <a:pPr defTabSz="812740">
              <a:defRPr/>
            </a:pP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fr-FR" sz="1467" baseline="30000">
                <a:solidFill>
                  <a:prstClr val="black"/>
                </a:solidFill>
                <a:latin typeface="Calibri" panose="020F0502020204030204"/>
              </a:rPr>
              <a:t>ème</a:t>
            </a: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 gamme (F&amp;L).</a:t>
            </a:r>
          </a:p>
          <a:p>
            <a:pPr defTabSz="812740">
              <a:defRPr/>
            </a:pPr>
            <a:r>
              <a:rPr lang="fr-FR" sz="1467" err="1">
                <a:solidFill>
                  <a:prstClr val="black"/>
                </a:solidFill>
                <a:latin typeface="Calibri" panose="020F0502020204030204"/>
              </a:rPr>
              <a:t>FoodTech</a:t>
            </a:r>
            <a:r>
              <a:rPr lang="fr-FR" sz="1467">
                <a:solidFill>
                  <a:prstClr val="black"/>
                </a:solidFill>
                <a:latin typeface="Calibri" panose="020F0502020204030204"/>
              </a:rPr>
              <a:t>. Industrie 4.0</a:t>
            </a:r>
          </a:p>
          <a:p>
            <a:pPr defTabSz="812740">
              <a:defRPr/>
            </a:pPr>
            <a:endParaRPr lang="fr-FR" sz="1467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ED379CF-C51A-8A53-40C7-59DB1EE5C5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4" y="2815634"/>
            <a:ext cx="912760" cy="9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73CD9-8DD2-4990-A371-EC8366A9C4CD}"/>
              </a:ext>
            </a:extLst>
          </p:cNvPr>
          <p:cNvSpPr/>
          <p:nvPr/>
        </p:nvSpPr>
        <p:spPr>
          <a:xfrm>
            <a:off x="0" y="6176964"/>
            <a:ext cx="12192000" cy="6810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BB9611-B0C4-4AA1-85FA-B5F7D98440A8}"/>
              </a:ext>
            </a:extLst>
          </p:cNvPr>
          <p:cNvSpPr txBox="1"/>
          <p:nvPr/>
        </p:nvSpPr>
        <p:spPr>
          <a:xfrm>
            <a:off x="1902077" y="18859"/>
            <a:ext cx="982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fr-FR" sz="2800" b="1" dirty="0">
                <a:solidFill>
                  <a:srgbClr val="2E2382"/>
                </a:solidFill>
                <a:latin typeface="Calibri" panose="020F0502020204030204"/>
              </a:rPr>
              <a:t>AGROTECH : opportunités marché en Algérie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D91CA09-F0D3-4D47-B348-BEB59A5B2EC8}"/>
              </a:ext>
            </a:extLst>
          </p:cNvPr>
          <p:cNvCxnSpPr>
            <a:cxnSpLocks/>
          </p:cNvCxnSpPr>
          <p:nvPr/>
        </p:nvCxnSpPr>
        <p:spPr>
          <a:xfrm flipV="1">
            <a:off x="1676855" y="665972"/>
            <a:ext cx="8367863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35547190-2222-5423-C6A5-6F4F939B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" y="58447"/>
            <a:ext cx="1124459" cy="89956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2723118-28BA-21C7-4091-879D9D4F1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01" y="3718244"/>
            <a:ext cx="1269380" cy="1194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40">
            <a:extLst>
              <a:ext uri="{FF2B5EF4-FFF2-40B4-BE49-F238E27FC236}">
                <a16:creationId xmlns:a16="http://schemas.microsoft.com/office/drawing/2014/main" id="{A60E73E0-6D5F-E092-FB1E-F8683D55B8CC}"/>
              </a:ext>
            </a:extLst>
          </p:cNvPr>
          <p:cNvSpPr txBox="1"/>
          <p:nvPr/>
        </p:nvSpPr>
        <p:spPr>
          <a:xfrm>
            <a:off x="-12776" y="5116293"/>
            <a:ext cx="2609327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55"/>
            <a:r>
              <a:rPr lang="fr-FR" sz="2400" b="1">
                <a:solidFill>
                  <a:prstClr val="black"/>
                </a:solidFill>
                <a:latin typeface="Calibri" panose="020F0502020204030204"/>
              </a:rPr>
              <a:t>Sabrina </a:t>
            </a:r>
            <a:r>
              <a:rPr lang="fr-FR" sz="2133" b="1">
                <a:solidFill>
                  <a:prstClr val="black"/>
                </a:solidFill>
                <a:latin typeface="Calibri" panose="020F0502020204030204"/>
              </a:rPr>
              <a:t>BENBOUALI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8E6FAF8-6C42-A7BE-CDC4-09AA8B76440B}"/>
              </a:ext>
            </a:extLst>
          </p:cNvPr>
          <p:cNvGrpSpPr/>
          <p:nvPr/>
        </p:nvGrpSpPr>
        <p:grpSpPr>
          <a:xfrm>
            <a:off x="2679544" y="792020"/>
            <a:ext cx="4709549" cy="4149436"/>
            <a:chOff x="4843155" y="1683682"/>
            <a:chExt cx="4234128" cy="3452986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9DA56A7E-94E8-2EB2-7F09-D44F2DE11EBE}"/>
                </a:ext>
              </a:extLst>
            </p:cNvPr>
            <p:cNvSpPr/>
            <p:nvPr/>
          </p:nvSpPr>
          <p:spPr>
            <a:xfrm>
              <a:off x="4843155" y="1731617"/>
              <a:ext cx="4043189" cy="340505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40">
                <a:defRPr/>
              </a:pPr>
              <a:endParaRPr lang="fr-FR" sz="3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CC82A83-C5CE-AF0A-A215-F65937F59F5D}"/>
                </a:ext>
              </a:extLst>
            </p:cNvPr>
            <p:cNvSpPr/>
            <p:nvPr/>
          </p:nvSpPr>
          <p:spPr>
            <a:xfrm>
              <a:off x="8326921" y="1683682"/>
              <a:ext cx="750362" cy="7175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40">
                <a:defRPr/>
              </a:pPr>
              <a:endParaRPr lang="fr-FR" sz="3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7117CC6-F4BE-237A-99F2-623321AE0259}"/>
                </a:ext>
              </a:extLst>
            </p:cNvPr>
            <p:cNvSpPr txBox="1"/>
            <p:nvPr/>
          </p:nvSpPr>
          <p:spPr>
            <a:xfrm>
              <a:off x="5017935" y="1933753"/>
              <a:ext cx="3839179" cy="2978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12740" fontAlgn="ctr">
                <a:defRPr/>
              </a:pPr>
              <a:r>
                <a:rPr lang="fr-FR" sz="1333" b="1" i="1" u="sng">
                  <a:solidFill>
                    <a:prstClr val="black"/>
                  </a:solidFill>
                  <a:latin typeface="Calibri Light" panose="020F0302020204030204"/>
                </a:rPr>
                <a:t>Elevage </a:t>
              </a: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: 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Bovins vifs (lait &amp; viande)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Infrastructure, équipements &amp; matériel d’élevage (y compris </a:t>
              </a:r>
              <a:r>
                <a:rPr lang="fr-FR" sz="1333">
                  <a:solidFill>
                    <a:prstClr val="black"/>
                  </a:solidFill>
                  <a:latin typeface="Calibri" panose="020F0502020204030204"/>
                </a:rPr>
                <a:t>aqua</a:t>
              </a: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/piscicole), Cages flottantes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Matières premières &amp; intrants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Génétique 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Transfert de savoir-faire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Prestation de services : formation, études, audit, conception, ingénierie, etc.</a:t>
              </a:r>
            </a:p>
            <a:p>
              <a:pPr defTabSz="812740" fontAlgn="ctr">
                <a:defRPr/>
              </a:pPr>
              <a:endParaRPr lang="fr-FR" sz="1333">
                <a:solidFill>
                  <a:prstClr val="black"/>
                </a:solidFill>
                <a:latin typeface="Calibri Light" panose="020F0302020204030204"/>
              </a:endParaRPr>
            </a:p>
            <a:p>
              <a:pPr defTabSz="812740" fontAlgn="ctr">
                <a:defRPr/>
              </a:pPr>
              <a:r>
                <a:rPr lang="fr-FR" sz="1333" b="1" i="1" u="sng">
                  <a:solidFill>
                    <a:prstClr val="black"/>
                  </a:solidFill>
                  <a:latin typeface="Calibri Light" panose="020F0302020204030204"/>
                </a:rPr>
                <a:t>Agriculture </a:t>
              </a: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: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Machinisme agricole sur toute la filière dont AgTech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Intrants agricoles &amp; matières premières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Equipements d’irrigation intelligente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Transfert de savoir-faire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Prestation de services : formation, études, audit, conception, ingénierie, etc.</a:t>
              </a:r>
            </a:p>
          </p:txBody>
        </p:sp>
        <p:pic>
          <p:nvPicPr>
            <p:cNvPr id="32" name="Graphique 31" descr="Mille avec un remplissage uni">
              <a:extLst>
                <a:ext uri="{FF2B5EF4-FFF2-40B4-BE49-F238E27FC236}">
                  <a16:creationId xmlns:a16="http://schemas.microsoft.com/office/drawing/2014/main" id="{8DA803CE-7D1F-E748-256E-2514495A0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21002" y="1817221"/>
              <a:ext cx="514657" cy="514657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7FF6063-7B08-D500-C541-5F8000C4801F}"/>
              </a:ext>
            </a:extLst>
          </p:cNvPr>
          <p:cNvGrpSpPr/>
          <p:nvPr/>
        </p:nvGrpSpPr>
        <p:grpSpPr>
          <a:xfrm>
            <a:off x="7613944" y="572857"/>
            <a:ext cx="4497171" cy="4368596"/>
            <a:chOff x="4856502" y="1683682"/>
            <a:chExt cx="4220781" cy="2279412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FC786A09-8ACE-97F5-1A75-CB4E151FC75B}"/>
                </a:ext>
              </a:extLst>
            </p:cNvPr>
            <p:cNvSpPr/>
            <p:nvPr/>
          </p:nvSpPr>
          <p:spPr>
            <a:xfrm>
              <a:off x="4856502" y="1905830"/>
              <a:ext cx="4031029" cy="20572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40">
                <a:defRPr/>
              </a:pPr>
              <a:endParaRPr lang="fr-FR" sz="3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636B461A-E0A2-F74B-3C3B-E07D40B5811C}"/>
                </a:ext>
              </a:extLst>
            </p:cNvPr>
            <p:cNvSpPr/>
            <p:nvPr/>
          </p:nvSpPr>
          <p:spPr>
            <a:xfrm>
              <a:off x="8326921" y="1683682"/>
              <a:ext cx="750362" cy="7175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40">
                <a:defRPr/>
              </a:pPr>
              <a:endParaRPr lang="fr-FR" sz="3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C386EFC6-29AC-A23F-56EB-E1DBD4DE30FC}"/>
                </a:ext>
              </a:extLst>
            </p:cNvPr>
            <p:cNvSpPr txBox="1"/>
            <p:nvPr/>
          </p:nvSpPr>
          <p:spPr>
            <a:xfrm>
              <a:off x="4962123" y="2331878"/>
              <a:ext cx="3647653" cy="1118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Equipements &amp; process du froid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Equipements &amp; process de production, transformation, conservation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Equipements de conditionnement &amp; stockage &amp; emballage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Intrants &amp; matières premières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Transfert et outils de savoir-faire (qualité, traçabilité, etc.)</a:t>
              </a:r>
            </a:p>
            <a:p>
              <a:pPr marL="507962" indent="-507962" defTabSz="812740" fontAlgn="ctr">
                <a:buFont typeface="Arial" panose="020B0604020202020204" pitchFamily="34" charset="0"/>
                <a:buChar char="•"/>
                <a:defRPr/>
              </a:pPr>
              <a:r>
                <a:rPr lang="fr-FR" sz="1333">
                  <a:solidFill>
                    <a:prstClr val="black"/>
                  </a:solidFill>
                  <a:latin typeface="Calibri Light" panose="020F0302020204030204"/>
                </a:rPr>
                <a:t>Prestation de services : formation, études, audit, conception, ingénierie, etc.</a:t>
              </a:r>
            </a:p>
          </p:txBody>
        </p:sp>
        <p:pic>
          <p:nvPicPr>
            <p:cNvPr id="39" name="Graphique 38" descr="Mille avec un remplissage uni">
              <a:extLst>
                <a:ext uri="{FF2B5EF4-FFF2-40B4-BE49-F238E27FC236}">
                  <a16:creationId xmlns:a16="http://schemas.microsoft.com/office/drawing/2014/main" id="{3AC3464A-C0C5-FB68-AC4A-34805F4EE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26920" y="1960700"/>
              <a:ext cx="493887" cy="371178"/>
            </a:xfrm>
            <a:prstGeom prst="rect">
              <a:avLst/>
            </a:prstGeom>
          </p:spPr>
        </p:pic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18F85F69-AEAB-37F1-F7B6-18E0123F2BFA}"/>
              </a:ext>
            </a:extLst>
          </p:cNvPr>
          <p:cNvSpPr txBox="1"/>
          <p:nvPr/>
        </p:nvSpPr>
        <p:spPr>
          <a:xfrm>
            <a:off x="7936501" y="1090455"/>
            <a:ext cx="6165272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12740" fontAlgn="ctr">
              <a:defRPr/>
            </a:pPr>
            <a:r>
              <a:rPr lang="fr-FR" sz="1333" b="1" i="1" u="sng">
                <a:solidFill>
                  <a:prstClr val="black"/>
                </a:solidFill>
                <a:latin typeface="Calibri Light" panose="020F0302020204030204"/>
              </a:rPr>
              <a:t>Industries agroalimentaires </a:t>
            </a:r>
            <a:r>
              <a:rPr lang="fr-FR" sz="1333">
                <a:solidFill>
                  <a:prstClr val="black"/>
                </a:solidFill>
                <a:latin typeface="Calibri Light" panose="020F0302020204030204"/>
              </a:rPr>
              <a:t>: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11DEA7B-1DA1-76F0-C49D-D8CE936C0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887" y="1384248"/>
            <a:ext cx="1625196" cy="78667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F364CB-B643-D75D-838F-8BEE84C90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5" y="2602088"/>
            <a:ext cx="912760" cy="9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9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9152C-4460-7A41-35F9-B840CF9AD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19D3175-13A9-4A36-38B1-DBF1BAF7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6" y="892524"/>
            <a:ext cx="6047810" cy="41472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12281A-856C-2FFF-8559-083CA74A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525" y="202057"/>
            <a:ext cx="10488057" cy="960000"/>
          </a:xfrm>
        </p:spPr>
        <p:txBody>
          <a:bodyPr/>
          <a:lstStyle/>
          <a:p>
            <a:r>
              <a:rPr lang="fr-FR" sz="3400" b="1" dirty="0">
                <a:solidFill>
                  <a:srgbClr val="00009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 MARCHE AU POTENTIEL INEGALEMENT EXPLOITE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0F97AF8-2897-BF73-DE5A-65ED0B5B91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1BB91-7785-4954-B58A-8455CE77E13F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8" name="Picture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E79FCC7C-E548-34F8-1CAE-8CED6A9E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3" y="4535036"/>
            <a:ext cx="6205790" cy="218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3AA0F44-D99B-F5B9-296D-F46F3861C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363" y="1297473"/>
            <a:ext cx="5630901" cy="39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1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BCBB9611-B0C4-4AA1-85FA-B5F7D98440A8}"/>
              </a:ext>
            </a:extLst>
          </p:cNvPr>
          <p:cNvSpPr txBox="1"/>
          <p:nvPr/>
        </p:nvSpPr>
        <p:spPr>
          <a:xfrm>
            <a:off x="1140828" y="156481"/>
            <a:ext cx="9677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cap="all" dirty="0">
                <a:ln w="12700">
                  <a:noFill/>
                </a:ln>
                <a:solidFill>
                  <a:srgbClr val="00009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 nouveau cycle de relations BILATERALES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703CA8D-99BD-4A27-8551-644D569C5053}"/>
              </a:ext>
            </a:extLst>
          </p:cNvPr>
          <p:cNvSpPr txBox="1"/>
          <p:nvPr/>
        </p:nvSpPr>
        <p:spPr>
          <a:xfrm>
            <a:off x="2520552" y="760603"/>
            <a:ext cx="7658619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sz="1867">
                <a:solidFill>
                  <a:srgbClr val="002060"/>
                </a:solidFill>
                <a:latin typeface="Futura LT" panose="02000503000000000000" pitchFamily="2" charset="0"/>
              </a:rPr>
              <a:t>Ecarts entre les importations et le potentiel export en zone AFRN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FE1AD2-DBF0-4539-B9E2-1764665E36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552" y="1140259"/>
            <a:ext cx="7212519" cy="5717741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296C3C3-0E4F-4792-B43B-BB515BDF050B}"/>
              </a:ext>
            </a:extLst>
          </p:cNvPr>
          <p:cNvSpPr/>
          <p:nvPr/>
        </p:nvSpPr>
        <p:spPr>
          <a:xfrm rot="-840000">
            <a:off x="4939865" y="2760388"/>
            <a:ext cx="1127057" cy="247748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08CA47-275D-81AE-A6CC-4E2D89591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84" y="156482"/>
            <a:ext cx="851299" cy="681039"/>
          </a:xfrm>
          <a:prstGeom prst="rect">
            <a:avLst/>
          </a:prstGeom>
        </p:spPr>
      </p:pic>
      <p:pic>
        <p:nvPicPr>
          <p:cNvPr id="2" name="Image 26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633DA740-70F9-352B-3A1F-20328BFB6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729" y="31933"/>
            <a:ext cx="1036409" cy="709827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5BF15FCA-D84B-2D7C-824D-2D6658FA9DA2}"/>
              </a:ext>
            </a:extLst>
          </p:cNvPr>
          <p:cNvSpPr txBox="1"/>
          <p:nvPr/>
        </p:nvSpPr>
        <p:spPr>
          <a:xfrm>
            <a:off x="2815391" y="6239854"/>
            <a:ext cx="22148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Cartographies et estimations Sources ITC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149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EF0B9-C5FB-D86B-9481-4E8D5D593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2C892-F0E1-98CC-3584-F76421F4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50" y="-291732"/>
            <a:ext cx="10311309" cy="960000"/>
          </a:xfrm>
        </p:spPr>
        <p:txBody>
          <a:bodyPr/>
          <a:lstStyle/>
          <a:p>
            <a:pPr marL="180340" marR="114935"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00009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br>
              <a:rPr lang="en-US" sz="2400" dirty="0">
                <a:solidFill>
                  <a:srgbClr val="00009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00009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 </a:t>
            </a:r>
            <a:r>
              <a:rPr lang="fr-FR" sz="3600" b="1" dirty="0">
                <a:solidFill>
                  <a:srgbClr val="00009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MARGES DE MANŒUVRES ETROITES</a:t>
            </a:r>
            <a:endParaRPr lang="en-US" sz="3600" dirty="0">
              <a:solidFill>
                <a:srgbClr val="00009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diagramme, ligne, cercle&#10;&#10;Description générée automatiquement">
            <a:extLst>
              <a:ext uri="{FF2B5EF4-FFF2-40B4-BE49-F238E27FC236}">
                <a16:creationId xmlns:a16="http://schemas.microsoft.com/office/drawing/2014/main" id="{0677A6E1-27CC-B94B-F5B2-1E70AAC71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5" r="10887"/>
          <a:stretch/>
        </p:blipFill>
        <p:spPr bwMode="auto">
          <a:xfrm>
            <a:off x="1827831" y="668268"/>
            <a:ext cx="8536338" cy="5914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853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10A2856-C71C-872D-6047-31B347D342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1" y="1"/>
            <a:ext cx="9146473" cy="68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A0CD0D6-17B9-03C3-5210-A667B2A2D5A9}"/>
              </a:ext>
            </a:extLst>
          </p:cNvPr>
          <p:cNvSpPr txBox="1"/>
          <p:nvPr/>
        </p:nvSpPr>
        <p:spPr>
          <a:xfrm>
            <a:off x="9781796" y="5997749"/>
            <a:ext cx="17853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E00A17"/>
                </a:solidFill>
                <a:latin typeface="Abadi" panose="020B0604020104020204" pitchFamily="34" charset="0"/>
              </a:rPr>
              <a:t>#TFE2Rives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BC56A2E-9D42-FCB7-39DA-D09692606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752" y="3006860"/>
            <a:ext cx="1552583" cy="10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031893E-397D-27FE-74FF-FBF9A27D4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466" y="2992425"/>
            <a:ext cx="1043604" cy="968388"/>
          </a:xfrm>
          <a:prstGeom prst="rect">
            <a:avLst/>
          </a:prstGeom>
        </p:spPr>
      </p:pic>
      <p:pic>
        <p:nvPicPr>
          <p:cNvPr id="7" name="Picture 2" descr="Invitons la France à votre table tous les jours - Taste France For Business">
            <a:extLst>
              <a:ext uri="{FF2B5EF4-FFF2-40B4-BE49-F238E27FC236}">
                <a16:creationId xmlns:a16="http://schemas.microsoft.com/office/drawing/2014/main" id="{BB017FF6-F19F-746F-FA8B-E92590E2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66" y="4220425"/>
            <a:ext cx="1473676" cy="8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92C630-74B0-4A8D-4B53-DBCC9CA6B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2130" y="5248013"/>
            <a:ext cx="1384353" cy="433167"/>
          </a:xfrm>
          <a:prstGeom prst="rect">
            <a:avLst/>
          </a:prstGeom>
        </p:spPr>
      </p:pic>
      <p:pic>
        <p:nvPicPr>
          <p:cNvPr id="9" name="Picture 2" descr="Lancement de la marque France afin de promouvoir « l'audace à (...) - La  France en Chine">
            <a:extLst>
              <a:ext uri="{FF2B5EF4-FFF2-40B4-BE49-F238E27FC236}">
                <a16:creationId xmlns:a16="http://schemas.microsoft.com/office/drawing/2014/main" id="{8FE516AF-364F-9C40-BCCD-1CA51BF6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602" y="148635"/>
            <a:ext cx="2451411" cy="127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ppel Choose France - CNRS AI Rising Talents | CNRS Sciences informatiques">
            <a:extLst>
              <a:ext uri="{FF2B5EF4-FFF2-40B4-BE49-F238E27FC236}">
                <a16:creationId xmlns:a16="http://schemas.microsoft.com/office/drawing/2014/main" id="{85C60701-E1FF-67EA-808A-C84B0CD15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8" b="28306"/>
          <a:stretch/>
        </p:blipFill>
        <p:spPr bwMode="auto">
          <a:xfrm>
            <a:off x="9713899" y="1321016"/>
            <a:ext cx="1552584" cy="74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4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C27B7E-ACE4-0478-93FC-E4FF685D70F5}"/>
              </a:ext>
            </a:extLst>
          </p:cNvPr>
          <p:cNvSpPr/>
          <p:nvPr/>
        </p:nvSpPr>
        <p:spPr>
          <a:xfrm>
            <a:off x="0" y="946298"/>
            <a:ext cx="12192000" cy="5231218"/>
          </a:xfrm>
          <a:prstGeom prst="rect">
            <a:avLst/>
          </a:prstGeom>
          <a:solidFill>
            <a:srgbClr val="2D38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Graphiqu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63CC65BF-F0F2-943B-8176-07543DE69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43505" cy="713351"/>
          </a:xfrm>
          <a:prstGeom prst="rect">
            <a:avLst/>
          </a:prstGeom>
        </p:spPr>
      </p:pic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4EE61E0A-7EFC-5B48-0C74-268E326E56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" b="6673"/>
          <a:stretch/>
        </p:blipFill>
        <p:spPr>
          <a:xfrm>
            <a:off x="1107533" y="9526"/>
            <a:ext cx="997942" cy="71335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4C2953B-BD25-111E-4538-3D991ACD120F}"/>
              </a:ext>
            </a:extLst>
          </p:cNvPr>
          <p:cNvSpPr txBox="1"/>
          <p:nvPr/>
        </p:nvSpPr>
        <p:spPr>
          <a:xfrm>
            <a:off x="3213008" y="74165"/>
            <a:ext cx="897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>
                <a:solidFill>
                  <a:srgbClr val="26358C"/>
                </a:solidFill>
              </a:rPr>
              <a:t>NOS </a:t>
            </a:r>
            <a:r>
              <a:rPr lang="fr-FR" sz="4000" b="1">
                <a:solidFill>
                  <a:srgbClr val="E3000B"/>
                </a:solidFill>
              </a:rPr>
              <a:t>ÉVÈNEMENTS </a:t>
            </a:r>
            <a:r>
              <a:rPr lang="fr-FR" sz="4000" b="1">
                <a:solidFill>
                  <a:srgbClr val="26358C"/>
                </a:solidFill>
              </a:rPr>
              <a:t>EN 2024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A69901-BF47-DA6E-2469-2A81D9F6B913}"/>
              </a:ext>
            </a:extLst>
          </p:cNvPr>
          <p:cNvSpPr txBox="1"/>
          <p:nvPr/>
        </p:nvSpPr>
        <p:spPr>
          <a:xfrm>
            <a:off x="2993952" y="6177516"/>
            <a:ext cx="6204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>
                <a:solidFill>
                  <a:srgbClr val="E3000B"/>
                </a:solidFill>
              </a:rPr>
              <a:t>Réussir</a:t>
            </a:r>
            <a:r>
              <a:rPr lang="fr-FR" sz="2000" b="1">
                <a:solidFill>
                  <a:srgbClr val="2D3887"/>
                </a:solidFill>
              </a:rPr>
              <a:t> votre projet </a:t>
            </a:r>
            <a:r>
              <a:rPr lang="fr-FR" sz="2000" b="1">
                <a:solidFill>
                  <a:srgbClr val="E3000B"/>
                </a:solidFill>
              </a:rPr>
              <a:t>à</a:t>
            </a:r>
            <a:r>
              <a:rPr lang="fr-FR" sz="2000" b="1">
                <a:solidFill>
                  <a:srgbClr val="2D3887"/>
                </a:solidFill>
              </a:rPr>
              <a:t> </a:t>
            </a:r>
            <a:r>
              <a:rPr lang="fr-FR" sz="2000" b="1">
                <a:solidFill>
                  <a:srgbClr val="E3000B"/>
                </a:solidFill>
              </a:rPr>
              <a:t>l’international</a:t>
            </a:r>
            <a:r>
              <a:rPr lang="fr-FR" sz="2000" b="1">
                <a:solidFill>
                  <a:srgbClr val="2D3887"/>
                </a:solidFill>
              </a:rPr>
              <a:t> https://www.teamfrance-export.fr/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4FDFE-D0BD-BE5F-2BEB-614A628AFC70}"/>
              </a:ext>
            </a:extLst>
          </p:cNvPr>
          <p:cNvSpPr/>
          <p:nvPr/>
        </p:nvSpPr>
        <p:spPr>
          <a:xfrm>
            <a:off x="4772245" y="1009597"/>
            <a:ext cx="2647507" cy="329608"/>
          </a:xfrm>
          <a:prstGeom prst="rect">
            <a:avLst/>
          </a:prstGeom>
          <a:solidFill>
            <a:srgbClr val="E300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224DE7-2C1B-EA2F-8B01-FA04B69EA14D}"/>
              </a:ext>
            </a:extLst>
          </p:cNvPr>
          <p:cNvSpPr/>
          <p:nvPr/>
        </p:nvSpPr>
        <p:spPr>
          <a:xfrm>
            <a:off x="4995528" y="2017931"/>
            <a:ext cx="2200940" cy="329609"/>
          </a:xfrm>
          <a:prstGeom prst="rect">
            <a:avLst/>
          </a:prstGeom>
          <a:solidFill>
            <a:srgbClr val="E300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19192F-C70F-9F01-879C-F03BEE4E76BF}"/>
              </a:ext>
            </a:extLst>
          </p:cNvPr>
          <p:cNvSpPr/>
          <p:nvPr/>
        </p:nvSpPr>
        <p:spPr>
          <a:xfrm>
            <a:off x="3607979" y="2927273"/>
            <a:ext cx="4975433" cy="329609"/>
          </a:xfrm>
          <a:prstGeom prst="rect">
            <a:avLst/>
          </a:prstGeom>
          <a:solidFill>
            <a:srgbClr val="E300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676879-D403-B768-874C-476F929A51F7}"/>
              </a:ext>
            </a:extLst>
          </p:cNvPr>
          <p:cNvSpPr/>
          <p:nvPr/>
        </p:nvSpPr>
        <p:spPr>
          <a:xfrm>
            <a:off x="3562044" y="3836720"/>
            <a:ext cx="5067301" cy="329609"/>
          </a:xfrm>
          <a:prstGeom prst="rect">
            <a:avLst/>
          </a:prstGeom>
          <a:solidFill>
            <a:srgbClr val="E300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568B7-1564-200D-E169-41FE4581F29A}"/>
              </a:ext>
            </a:extLst>
          </p:cNvPr>
          <p:cNvSpPr/>
          <p:nvPr/>
        </p:nvSpPr>
        <p:spPr>
          <a:xfrm>
            <a:off x="4219270" y="4754183"/>
            <a:ext cx="3752850" cy="329609"/>
          </a:xfrm>
          <a:prstGeom prst="rect">
            <a:avLst/>
          </a:prstGeom>
          <a:solidFill>
            <a:srgbClr val="E3000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9F839E-4016-B11E-73E7-09A75CE4DFFE}"/>
              </a:ext>
            </a:extLst>
          </p:cNvPr>
          <p:cNvSpPr txBox="1"/>
          <p:nvPr/>
        </p:nvSpPr>
        <p:spPr>
          <a:xfrm>
            <a:off x="209549" y="938425"/>
            <a:ext cx="11507834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i="1" dirty="0">
                <a:solidFill>
                  <a:schemeClr val="bg1"/>
                </a:solidFill>
              </a:rPr>
              <a:t>Salon SIPSA FILAHA </a:t>
            </a:r>
          </a:p>
          <a:p>
            <a:pPr algn="ctr"/>
            <a:r>
              <a:rPr lang="fr-FR" b="1" i="1" dirty="0">
                <a:solidFill>
                  <a:schemeClr val="bg1"/>
                </a:solidFill>
              </a:rPr>
              <a:t>Pavillon France - 20 au 23 mai à Alger</a:t>
            </a:r>
            <a:endParaRPr lang="fr-FR" b="1" i="1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endParaRPr lang="fr-FR" sz="2400" b="1" i="1" dirty="0">
              <a:solidFill>
                <a:schemeClr val="bg1"/>
              </a:solidFill>
            </a:endParaRPr>
          </a:p>
          <a:p>
            <a:pPr algn="ctr"/>
            <a:r>
              <a:rPr lang="fr-FR" sz="2400" b="1" i="1" dirty="0">
                <a:solidFill>
                  <a:schemeClr val="bg1"/>
                </a:solidFill>
              </a:rPr>
              <a:t>SIEE POLLUTEC</a:t>
            </a:r>
          </a:p>
          <a:p>
            <a:pPr algn="ctr"/>
            <a:r>
              <a:rPr lang="fr-FR" b="1" i="1" dirty="0">
                <a:solidFill>
                  <a:schemeClr val="bg1"/>
                </a:solidFill>
              </a:rPr>
              <a:t>Rencontres B to B - 2 au 5 juin à Alger</a:t>
            </a:r>
            <a:endParaRPr lang="fr-FR" b="1" i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fr-FR" b="1" i="1" dirty="0">
              <a:solidFill>
                <a:schemeClr val="bg1"/>
              </a:solidFill>
            </a:endParaRPr>
          </a:p>
          <a:p>
            <a:pPr algn="ctr"/>
            <a:r>
              <a:rPr lang="fr-FR" sz="2400" b="1" i="1" dirty="0">
                <a:solidFill>
                  <a:schemeClr val="bg1"/>
                </a:solidFill>
              </a:rPr>
              <a:t>Forum de Codéveloppement Industriel </a:t>
            </a:r>
          </a:p>
          <a:p>
            <a:pPr algn="ctr"/>
            <a:r>
              <a:rPr lang="fr-FR" b="1" i="1" dirty="0">
                <a:solidFill>
                  <a:schemeClr val="bg1"/>
                </a:solidFill>
              </a:rPr>
              <a:t>4</a:t>
            </a:r>
            <a:r>
              <a:rPr lang="fr-FR" b="1" i="1" baseline="30000" dirty="0">
                <a:solidFill>
                  <a:schemeClr val="bg1"/>
                </a:solidFill>
              </a:rPr>
              <a:t>ème</a:t>
            </a:r>
            <a:r>
              <a:rPr lang="fr-FR" b="1" i="1" dirty="0">
                <a:solidFill>
                  <a:schemeClr val="bg1"/>
                </a:solidFill>
              </a:rPr>
              <a:t> édition – 3 au 5 juin à Alger</a:t>
            </a:r>
            <a:endParaRPr lang="fr-FR" sz="4000" b="1" i="1" dirty="0">
              <a:solidFill>
                <a:schemeClr val="bg1"/>
              </a:solidFill>
            </a:endParaRPr>
          </a:p>
          <a:p>
            <a:pPr algn="ctr"/>
            <a:endParaRPr lang="fr-FR" b="1" i="1" dirty="0">
              <a:solidFill>
                <a:schemeClr val="bg1"/>
              </a:solidFill>
            </a:endParaRPr>
          </a:p>
          <a:p>
            <a:pPr algn="ctr"/>
            <a:r>
              <a:rPr lang="fr-FR" sz="2400" b="1" i="1" dirty="0">
                <a:solidFill>
                  <a:schemeClr val="bg1"/>
                </a:solidFill>
              </a:rPr>
              <a:t>Forum du Codéveloppement Numérique </a:t>
            </a:r>
          </a:p>
          <a:p>
            <a:pPr algn="ctr"/>
            <a:r>
              <a:rPr lang="fr-FR" b="1" i="1" dirty="0">
                <a:solidFill>
                  <a:schemeClr val="bg1"/>
                </a:solidFill>
              </a:rPr>
              <a:t>1</a:t>
            </a:r>
            <a:r>
              <a:rPr lang="fr-FR" b="1" i="1" baseline="30000" dirty="0">
                <a:solidFill>
                  <a:schemeClr val="bg1"/>
                </a:solidFill>
              </a:rPr>
              <a:t>ère</a:t>
            </a:r>
            <a:r>
              <a:rPr lang="fr-FR" b="1" i="1" dirty="0">
                <a:solidFill>
                  <a:schemeClr val="bg1"/>
                </a:solidFill>
              </a:rPr>
              <a:t> édition - Novembre à Alger</a:t>
            </a:r>
          </a:p>
          <a:p>
            <a:pPr algn="ctr"/>
            <a:endParaRPr lang="fr-FR" b="1" i="1" dirty="0">
              <a:solidFill>
                <a:schemeClr val="bg1"/>
              </a:solidFill>
            </a:endParaRPr>
          </a:p>
          <a:p>
            <a:pPr algn="ctr"/>
            <a:r>
              <a:rPr lang="fr-FR" sz="2400" b="1" i="1" dirty="0">
                <a:solidFill>
                  <a:schemeClr val="bg1"/>
                </a:solidFill>
              </a:rPr>
              <a:t>Colloque Sécurité Industrielle</a:t>
            </a:r>
          </a:p>
          <a:p>
            <a:pPr algn="ctr"/>
            <a:r>
              <a:rPr lang="fr-FR" b="1" i="1" dirty="0">
                <a:solidFill>
                  <a:schemeClr val="bg1"/>
                </a:solidFill>
              </a:rPr>
              <a:t>7</a:t>
            </a:r>
            <a:r>
              <a:rPr lang="fr-FR" b="1" i="1" baseline="30000" dirty="0">
                <a:solidFill>
                  <a:schemeClr val="bg1"/>
                </a:solidFill>
              </a:rPr>
              <a:t>ème</a:t>
            </a:r>
            <a:r>
              <a:rPr lang="fr-FR" b="1" i="1" dirty="0">
                <a:solidFill>
                  <a:schemeClr val="bg1"/>
                </a:solidFill>
              </a:rPr>
              <a:t> édition – Novembre à Alger </a:t>
            </a:r>
          </a:p>
          <a:p>
            <a:pPr algn="ctr"/>
            <a:endParaRPr lang="fr-FR" b="1" i="1" dirty="0">
              <a:solidFill>
                <a:schemeClr val="bg1"/>
              </a:solidFill>
            </a:endParaRPr>
          </a:p>
          <a:p>
            <a:pPr algn="ctr"/>
            <a:r>
              <a:rPr lang="fr-FR" sz="2400" b="1" i="1" dirty="0">
                <a:solidFill>
                  <a:srgbClr val="E3000B"/>
                </a:solidFill>
              </a:rPr>
              <a:t>+ 25 évènements </a:t>
            </a:r>
            <a:r>
              <a:rPr lang="fr-FR" sz="2400" b="1" i="1" dirty="0">
                <a:solidFill>
                  <a:schemeClr val="bg1"/>
                </a:solidFill>
              </a:rPr>
              <a:t>Export Commence en France </a:t>
            </a:r>
            <a:r>
              <a:rPr lang="fr-FR" sz="2400" b="1" i="1" dirty="0">
                <a:solidFill>
                  <a:srgbClr val="E3000B"/>
                </a:solidFill>
              </a:rPr>
              <a:t>à Paris et en régions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692C89F-F0D0-0D2A-E0E5-DB7217EAD2AE}"/>
              </a:ext>
            </a:extLst>
          </p:cNvPr>
          <p:cNvSpPr txBox="1"/>
          <p:nvPr/>
        </p:nvSpPr>
        <p:spPr>
          <a:xfrm>
            <a:off x="-21736" y="1283188"/>
            <a:ext cx="3585460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kern="1200">
                <a:solidFill>
                  <a:schemeClr val="bg1"/>
                </a:solidFill>
                <a:latin typeface="+mn-lt"/>
                <a:ea typeface="+mn-ea"/>
                <a:cs typeface="Arial"/>
              </a:rPr>
              <a:t>Salon Global industrie</a:t>
            </a:r>
          </a:p>
          <a:p>
            <a:pPr algn="ctr"/>
            <a:endParaRPr lang="fr-FR" sz="1400">
              <a:solidFill>
                <a:schemeClr val="bg1"/>
              </a:solidFill>
            </a:endParaRPr>
          </a:p>
          <a:p>
            <a:pPr algn="ctr"/>
            <a:r>
              <a:rPr lang="fr-FR" sz="1400">
                <a:solidFill>
                  <a:schemeClr val="bg1"/>
                </a:solidFill>
              </a:rPr>
              <a:t>Salon SPACE</a:t>
            </a:r>
          </a:p>
          <a:p>
            <a:pPr algn="ctr"/>
            <a:endParaRPr lang="fr-FR" sz="140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Sommet de l’Élevage</a:t>
            </a:r>
            <a:endParaRPr lang="fr-FR" sz="1400" dirty="0">
              <a:solidFill>
                <a:schemeClr val="bg1"/>
              </a:solidFill>
              <a:cs typeface="Calibri"/>
            </a:endParaRPr>
          </a:p>
          <a:p>
            <a:pPr algn="ctr"/>
            <a:endParaRPr lang="fr-FR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ea typeface="Calibri"/>
                <a:cs typeface="Calibri"/>
              </a:rPr>
              <a:t>SIVAL</a:t>
            </a:r>
            <a:endParaRPr lang="fr-FR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/>
            <a:endParaRPr lang="fr-FR" sz="1400">
              <a:solidFill>
                <a:schemeClr val="bg1"/>
              </a:solidFill>
            </a:endParaRPr>
          </a:p>
          <a:p>
            <a:pPr algn="ctr"/>
            <a:r>
              <a:rPr lang="fr-FR" sz="1400">
                <a:solidFill>
                  <a:schemeClr val="bg1"/>
                </a:solidFill>
              </a:rPr>
              <a:t>Ambition </a:t>
            </a:r>
            <a:r>
              <a:rPr lang="fr-FR" sz="1400" err="1">
                <a:solidFill>
                  <a:schemeClr val="bg1"/>
                </a:solidFill>
              </a:rPr>
              <a:t>Africa</a:t>
            </a:r>
            <a:r>
              <a:rPr lang="fr-FR" sz="14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4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DE8360C-1539-066B-8C9B-405963BC1FF9}"/>
              </a:ext>
            </a:extLst>
          </p:cNvPr>
          <p:cNvSpPr txBox="1"/>
          <p:nvPr/>
        </p:nvSpPr>
        <p:spPr>
          <a:xfrm>
            <a:off x="8670604" y="1287455"/>
            <a:ext cx="34342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kern="1200">
                <a:solidFill>
                  <a:schemeClr val="bg1"/>
                </a:solidFill>
                <a:latin typeface="+mn-lt"/>
                <a:ea typeface="+mn-ea"/>
                <a:cs typeface="Arial"/>
              </a:rPr>
              <a:t>Forum International de la Cybersécurité</a:t>
            </a:r>
          </a:p>
          <a:p>
            <a:pPr algn="ctr"/>
            <a:endParaRPr lang="fr-FR" sz="1400" kern="1200">
              <a:solidFill>
                <a:schemeClr val="bg1"/>
              </a:solidFill>
              <a:latin typeface="+mn-lt"/>
              <a:ea typeface="+mn-ea"/>
              <a:cs typeface="Arial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cs typeface="Arial"/>
              </a:rPr>
              <a:t>VIVA TECHNOLOGY</a:t>
            </a:r>
          </a:p>
          <a:p>
            <a:pPr algn="ctr"/>
            <a:endParaRPr lang="fr-FR" sz="1400">
              <a:solidFill>
                <a:schemeClr val="bg1"/>
              </a:solidFill>
              <a:cs typeface="Arial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cs typeface="Arial"/>
              </a:rPr>
              <a:t>INTERMAT</a:t>
            </a:r>
          </a:p>
          <a:p>
            <a:pPr algn="ctr"/>
            <a:endParaRPr lang="fr-FR" sz="1400">
              <a:solidFill>
                <a:schemeClr val="bg1"/>
              </a:solidFill>
              <a:cs typeface="Arial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cs typeface="Arial"/>
              </a:rPr>
              <a:t>Cosmetics 360</a:t>
            </a:r>
          </a:p>
          <a:p>
            <a:pPr algn="ctr"/>
            <a:endParaRPr lang="fr-FR" sz="1400">
              <a:solidFill>
                <a:schemeClr val="bg1"/>
              </a:solidFill>
              <a:cs typeface="Arial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cs typeface="Arial"/>
              </a:rPr>
              <a:t>Rendez-vous d’Affaires Normandie</a:t>
            </a:r>
          </a:p>
          <a:p>
            <a:pPr algn="ctr"/>
            <a:r>
              <a:rPr lang="fr-FR" sz="1400">
                <a:solidFill>
                  <a:schemeClr val="bg1"/>
                </a:solidFill>
                <a:cs typeface="Arial"/>
              </a:rPr>
              <a:t>…</a:t>
            </a:r>
            <a:endParaRPr lang="fr-FR" sz="1400">
              <a:solidFill>
                <a:schemeClr val="bg1"/>
              </a:solidFill>
            </a:endParaRPr>
          </a:p>
        </p:txBody>
      </p: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5E68941D-8188-2BA0-113E-7A144C73F0B6}"/>
              </a:ext>
            </a:extLst>
          </p:cNvPr>
          <p:cNvCxnSpPr>
            <a:cxnSpLocks/>
            <a:endCxn id="24" idx="2"/>
          </p:cNvCxnSpPr>
          <p:nvPr/>
        </p:nvCxnSpPr>
        <p:spPr>
          <a:xfrm rot="5400000" flipH="1" flipV="1">
            <a:off x="8414193" y="3703443"/>
            <a:ext cx="2142732" cy="1804294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>
            <a:extLst>
              <a:ext uri="{FF2B5EF4-FFF2-40B4-BE49-F238E27FC236}">
                <a16:creationId xmlns:a16="http://schemas.microsoft.com/office/drawing/2014/main" id="{A947D3F9-4D81-4C3E-3312-9FE02CD4FAF6}"/>
              </a:ext>
            </a:extLst>
          </p:cNvPr>
          <p:cNvSpPr/>
          <p:nvPr/>
        </p:nvSpPr>
        <p:spPr>
          <a:xfrm rot="15297543">
            <a:off x="22644" y="3237479"/>
            <a:ext cx="3285458" cy="1990283"/>
          </a:xfrm>
          <a:prstGeom prst="arc">
            <a:avLst>
              <a:gd name="adj1" fmla="val 12315398"/>
              <a:gd name="adj2" fmla="val 20945648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03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73CD9-8DD2-4990-A371-EC8366A9C4CD}"/>
              </a:ext>
            </a:extLst>
          </p:cNvPr>
          <p:cNvSpPr/>
          <p:nvPr/>
        </p:nvSpPr>
        <p:spPr>
          <a:xfrm>
            <a:off x="0" y="6176964"/>
            <a:ext cx="12192000" cy="6810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8489718-EE1F-48A2-B794-B0FBEB71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2721" y="-59709"/>
            <a:ext cx="1259281" cy="86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CBB9611-B0C4-4AA1-85FA-B5F7D98440A8}"/>
              </a:ext>
            </a:extLst>
          </p:cNvPr>
          <p:cNvSpPr txBox="1"/>
          <p:nvPr/>
        </p:nvSpPr>
        <p:spPr>
          <a:xfrm>
            <a:off x="1458309" y="36319"/>
            <a:ext cx="8570875" cy="55399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914354"/>
            <a:r>
              <a:rPr lang="fr-FR" sz="2800" b="1" dirty="0">
                <a:solidFill>
                  <a:srgbClr val="2E2382"/>
                </a:solidFill>
                <a:latin typeface="Calibri" panose="020F0502020204030204"/>
              </a:rPr>
              <a:t>Zone Afrique du Nord – Algérie – Filières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D91CA09-F0D3-4D47-B348-BEB59A5B2EC8}"/>
              </a:ext>
            </a:extLst>
          </p:cNvPr>
          <p:cNvCxnSpPr>
            <a:cxnSpLocks/>
          </p:cNvCxnSpPr>
          <p:nvPr/>
        </p:nvCxnSpPr>
        <p:spPr>
          <a:xfrm>
            <a:off x="1666958" y="561494"/>
            <a:ext cx="8153577" cy="9423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3703CA8D-99BD-4A27-8551-644D569C5053}"/>
              </a:ext>
            </a:extLst>
          </p:cNvPr>
          <p:cNvSpPr txBox="1"/>
          <p:nvPr/>
        </p:nvSpPr>
        <p:spPr>
          <a:xfrm>
            <a:off x="1574349" y="578573"/>
            <a:ext cx="8765839" cy="697755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algn="ctr" defTabSz="914354" fontAlgn="base"/>
            <a:r>
              <a:rPr lang="fr-FR" sz="1867">
                <a:solidFill>
                  <a:srgbClr val="233A84"/>
                </a:solidFill>
                <a:latin typeface="Futura LT"/>
                <a:cs typeface="Calibri"/>
              </a:rPr>
              <a:t>Spécialisation pour accompagner les entreprises</a:t>
            </a:r>
          </a:p>
          <a:p>
            <a:pPr algn="ctr" defTabSz="914354" fontAlgn="base"/>
            <a:r>
              <a:rPr lang="fr-FR" sz="1867">
                <a:solidFill>
                  <a:srgbClr val="233A84"/>
                </a:solidFill>
                <a:latin typeface="Futura LT"/>
                <a:cs typeface="Calibri"/>
              </a:rPr>
              <a:t>4 coordinateurs  sectoriels &amp; 2 référents CODEV &amp; Communication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44C88E-66B1-446D-B624-995B45C51A15}"/>
              </a:ext>
            </a:extLst>
          </p:cNvPr>
          <p:cNvSpPr/>
          <p:nvPr/>
        </p:nvSpPr>
        <p:spPr>
          <a:xfrm>
            <a:off x="1119206" y="4810259"/>
            <a:ext cx="2469132" cy="8720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882291">
              <a:defRPr/>
            </a:pPr>
            <a:r>
              <a:rPr lang="fr-FR" sz="1467" b="1">
                <a:latin typeface="*"/>
              </a:rPr>
              <a:t>Kamel SILHADI</a:t>
            </a:r>
          </a:p>
          <a:p>
            <a:pPr defTabSz="882291">
              <a:defRPr/>
            </a:pPr>
            <a:r>
              <a:rPr lang="fr-FR" sz="1200">
                <a:latin typeface="*"/>
              </a:rPr>
              <a:t>Référent Conseil &amp;  CODEV Afrique du Nord</a:t>
            </a:r>
            <a:endParaRPr lang="fr-FR" sz="1200" b="1">
              <a:latin typeface="*"/>
            </a:endParaRPr>
          </a:p>
          <a:p>
            <a:pPr defTabSz="882291">
              <a:defRPr/>
            </a:pPr>
            <a:r>
              <a:rPr lang="fr-FR" sz="1200">
                <a:latin typeface="*"/>
                <a:hlinkClick r:id="rId4"/>
              </a:rPr>
              <a:t>kamel.silhadi@businessfrance.fr</a:t>
            </a:r>
            <a:r>
              <a:rPr lang="fr-FR" sz="1200">
                <a:latin typeface="*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86BBCD-4844-478F-B5B5-EA1D314C3E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25" y="4749141"/>
            <a:ext cx="1123435" cy="101099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B9C66F1-526B-4873-9095-8045C47A5DBD}"/>
              </a:ext>
            </a:extLst>
          </p:cNvPr>
          <p:cNvSpPr/>
          <p:nvPr/>
        </p:nvSpPr>
        <p:spPr>
          <a:xfrm>
            <a:off x="911083" y="1618840"/>
            <a:ext cx="4513484" cy="68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2291">
              <a:defRPr/>
            </a:pPr>
            <a:r>
              <a:rPr lang="fr-FR" sz="1467" b="1">
                <a:latin typeface="*"/>
              </a:rPr>
              <a:t>Selim GRITLI</a:t>
            </a:r>
          </a:p>
          <a:p>
            <a:pPr defTabSz="609570">
              <a:defRPr/>
            </a:pPr>
            <a:r>
              <a:rPr lang="fr-FR" sz="1200">
                <a:latin typeface="Calibri"/>
                <a:cs typeface="Calibri"/>
              </a:rPr>
              <a:t>Coordinateur sectoriel de zone </a:t>
            </a:r>
            <a:r>
              <a:rPr lang="fr-FR" sz="1200" b="1">
                <a:latin typeface="Calibri"/>
                <a:cs typeface="Calibri"/>
              </a:rPr>
              <a:t>Industrie</a:t>
            </a:r>
            <a:r>
              <a:rPr lang="fr-FR" sz="1200">
                <a:latin typeface="Calibri"/>
                <a:cs typeface="Calibri"/>
              </a:rPr>
              <a:t> </a:t>
            </a:r>
            <a:r>
              <a:rPr lang="fr-FR" sz="1200" b="1" err="1">
                <a:latin typeface="Calibri"/>
                <a:cs typeface="Calibri"/>
              </a:rPr>
              <a:t>Cleantech</a:t>
            </a:r>
            <a:endParaRPr lang="fr-FR" sz="1200" b="1">
              <a:latin typeface="Calibri"/>
              <a:cs typeface="Calibri"/>
            </a:endParaRPr>
          </a:p>
          <a:p>
            <a:pPr defTabSz="882291">
              <a:defRPr/>
            </a:pPr>
            <a:r>
              <a:rPr lang="fr-FR" sz="1200">
                <a:latin typeface="Calibri"/>
                <a:cs typeface="Calibri"/>
                <a:hlinkClick r:id="rId6"/>
              </a:rPr>
              <a:t>selim.gritli@businessfrance.fr</a:t>
            </a:r>
            <a:r>
              <a:rPr lang="fr-FR" sz="1200">
                <a:latin typeface="Calibri"/>
                <a:cs typeface="Calibri"/>
              </a:rPr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5533DC-7B06-45CE-8E51-6D0D485FD3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458" y="1527034"/>
            <a:ext cx="1139964" cy="106940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399EFBF-DF86-4B59-8866-90D18C110D16}"/>
              </a:ext>
            </a:extLst>
          </p:cNvPr>
          <p:cNvSpPr/>
          <p:nvPr/>
        </p:nvSpPr>
        <p:spPr>
          <a:xfrm>
            <a:off x="983519" y="2945136"/>
            <a:ext cx="3860143" cy="6874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882291">
              <a:defRPr/>
            </a:pPr>
            <a:r>
              <a:rPr lang="fr-FR" sz="1467" b="1">
                <a:latin typeface="*"/>
              </a:rPr>
              <a:t>Louisa AINOUZ</a:t>
            </a:r>
          </a:p>
          <a:p>
            <a:pPr defTabSz="609570">
              <a:defRPr/>
            </a:pPr>
            <a:r>
              <a:rPr lang="fr-FR" sz="1200">
                <a:latin typeface="Calibri"/>
                <a:cs typeface="Calibri"/>
              </a:rPr>
              <a:t>Coordinatrice sectorielle de zone </a:t>
            </a:r>
            <a:r>
              <a:rPr lang="fr-FR" sz="1200" b="1">
                <a:latin typeface="Calibri"/>
                <a:cs typeface="Calibri"/>
              </a:rPr>
              <a:t>Tech &amp; Services</a:t>
            </a:r>
          </a:p>
          <a:p>
            <a:pPr defTabSz="882291">
              <a:defRPr/>
            </a:pPr>
            <a:r>
              <a:rPr lang="fr-FR" sz="1200">
                <a:latin typeface="*"/>
                <a:hlinkClick r:id="rId8"/>
              </a:rPr>
              <a:t>louisa.ainouz@businessfrance.fr</a:t>
            </a:r>
            <a:r>
              <a:rPr lang="fr-FR" sz="1200">
                <a:latin typeface="*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DC0045-EE90-4D6C-956C-92CB482F09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664" y="2908049"/>
            <a:ext cx="1072065" cy="95512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8A70D54-2200-48B0-B70A-00D7A35466A0}"/>
              </a:ext>
            </a:extLst>
          </p:cNvPr>
          <p:cNvSpPr/>
          <p:nvPr/>
        </p:nvSpPr>
        <p:spPr>
          <a:xfrm>
            <a:off x="6692074" y="1552428"/>
            <a:ext cx="3996071" cy="6874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882291">
              <a:defRPr/>
            </a:pPr>
            <a:r>
              <a:rPr lang="fr-FR" sz="1467" b="1">
                <a:latin typeface="*"/>
              </a:rPr>
              <a:t>Ahmed LARRAS</a:t>
            </a:r>
          </a:p>
          <a:p>
            <a:pPr defTabSz="609570">
              <a:defRPr/>
            </a:pPr>
            <a:r>
              <a:rPr lang="fr-FR" sz="1200">
                <a:latin typeface="Calibri"/>
                <a:cs typeface="Calibri"/>
              </a:rPr>
              <a:t>Coordinateur sectoriel de zone </a:t>
            </a:r>
            <a:r>
              <a:rPr lang="fr-FR" sz="1200" b="1">
                <a:latin typeface="Calibri"/>
                <a:cs typeface="Calibri"/>
              </a:rPr>
              <a:t>Art de vivre &amp; santé</a:t>
            </a:r>
          </a:p>
          <a:p>
            <a:pPr defTabSz="882291">
              <a:defRPr/>
            </a:pPr>
            <a:r>
              <a:rPr lang="fr-FR" sz="1200">
                <a:latin typeface="*"/>
                <a:hlinkClick r:id="rId10"/>
              </a:rPr>
              <a:t>Ahmed.larras@businessfrance.fr</a:t>
            </a:r>
            <a:r>
              <a:rPr lang="fr-FR" sz="1200">
                <a:latin typeface="*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4E8C29-0CBC-4606-BF46-9C73AC8A5315}"/>
              </a:ext>
            </a:extLst>
          </p:cNvPr>
          <p:cNvSpPr/>
          <p:nvPr/>
        </p:nvSpPr>
        <p:spPr>
          <a:xfrm>
            <a:off x="7278353" y="2790920"/>
            <a:ext cx="3227451" cy="6874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882291">
              <a:defRPr/>
            </a:pPr>
            <a:r>
              <a:rPr lang="fr-FR" sz="1467" b="1">
                <a:latin typeface="*"/>
              </a:rPr>
              <a:t>Sabrina BENBOUALI</a:t>
            </a:r>
          </a:p>
          <a:p>
            <a:pPr defTabSz="882291">
              <a:defRPr/>
            </a:pPr>
            <a:r>
              <a:rPr lang="fr-FR" sz="1200">
                <a:latin typeface="*"/>
              </a:rPr>
              <a:t>Coordinatrice sectorielle de zone </a:t>
            </a:r>
            <a:r>
              <a:rPr lang="fr-FR" sz="1200" b="1" err="1">
                <a:latin typeface="*"/>
              </a:rPr>
              <a:t>Agrotech</a:t>
            </a:r>
            <a:r>
              <a:rPr lang="fr-FR" sz="1200" b="1">
                <a:latin typeface="*"/>
              </a:rPr>
              <a:t> </a:t>
            </a:r>
          </a:p>
          <a:p>
            <a:pPr defTabSz="882291">
              <a:defRPr/>
            </a:pPr>
            <a:r>
              <a:rPr lang="fr-FR" sz="1200" err="1">
                <a:latin typeface="*"/>
                <a:hlinkClick r:id="rId11"/>
              </a:rPr>
              <a:t>sabrina.benbouali</a:t>
            </a:r>
            <a:r>
              <a:rPr lang="fr-FR" sz="1200">
                <a:latin typeface="*"/>
                <a:hlinkClick r:id="rId11"/>
              </a:rPr>
              <a:t>@businessfrance.fr</a:t>
            </a:r>
            <a:r>
              <a:rPr lang="fr-FR" sz="1200">
                <a:latin typeface="*"/>
              </a:rPr>
              <a:t> 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E7C994C-D040-4672-8AA2-7F26E3A85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425" y="2748231"/>
            <a:ext cx="907851" cy="8729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A5AA2C2-4E4D-4628-BE2C-8039E7D0386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689" y="1590379"/>
            <a:ext cx="630263" cy="630263"/>
          </a:xfrm>
          <a:prstGeom prst="rect">
            <a:avLst/>
          </a:prstGeom>
        </p:spPr>
      </p:pic>
      <p:pic>
        <p:nvPicPr>
          <p:cNvPr id="1026" name="Picture 2" descr="Let's invite France to your table everyday - Taste France For Business">
            <a:extLst>
              <a:ext uri="{FF2B5EF4-FFF2-40B4-BE49-F238E27FC236}">
                <a16:creationId xmlns:a16="http://schemas.microsoft.com/office/drawing/2014/main" id="{559616C7-48F7-4BF0-92D9-4DBAF743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269" y="2824732"/>
            <a:ext cx="1111465" cy="63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nch Tech — Wikipédia">
            <a:extLst>
              <a:ext uri="{FF2B5EF4-FFF2-40B4-BE49-F238E27FC236}">
                <a16:creationId xmlns:a16="http://schemas.microsoft.com/office/drawing/2014/main" id="{810C6B0D-74CD-4943-B303-D250C075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12" y="2908095"/>
            <a:ext cx="575533" cy="11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DBE6EC1-7BE8-4114-9A8C-5D7BAFB1774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161" y="1553769"/>
            <a:ext cx="819359" cy="1032345"/>
          </a:xfrm>
          <a:prstGeom prst="rect">
            <a:avLst/>
          </a:prstGeom>
        </p:spPr>
      </p:pic>
      <p:pic>
        <p:nvPicPr>
          <p:cNvPr id="33" name="Image 3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20AF58-270D-475C-B55C-21FDCFD3E69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17" y="97474"/>
            <a:ext cx="821336" cy="7025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086109F-6B82-C64A-B0CF-87A7AB0DD4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04339" y="1517332"/>
            <a:ext cx="711565" cy="711565"/>
          </a:xfrm>
          <a:prstGeom prst="rect">
            <a:avLst/>
          </a:prstGeom>
        </p:spPr>
      </p:pic>
      <p:pic>
        <p:nvPicPr>
          <p:cNvPr id="2050" name="Picture 2" descr="CONSEIL EN DÉVELOPPEMENT D'ENTREPRISE">
            <a:extLst>
              <a:ext uri="{FF2B5EF4-FFF2-40B4-BE49-F238E27FC236}">
                <a16:creationId xmlns:a16="http://schemas.microsoft.com/office/drawing/2014/main" id="{4D6AB999-4469-4027-EC2E-F1E6E98A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0" y="4863329"/>
            <a:ext cx="810509" cy="8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C600C7-09D7-52B6-6E6D-0E2DD29B4934}"/>
              </a:ext>
            </a:extLst>
          </p:cNvPr>
          <p:cNvSpPr/>
          <p:nvPr/>
        </p:nvSpPr>
        <p:spPr>
          <a:xfrm>
            <a:off x="8112168" y="4810259"/>
            <a:ext cx="3227451" cy="8720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882291">
              <a:defRPr/>
            </a:pPr>
            <a:r>
              <a:rPr lang="fr-FR" sz="1467" b="1">
                <a:latin typeface="*"/>
              </a:rPr>
              <a:t>Chloé ALIBAY</a:t>
            </a:r>
          </a:p>
          <a:p>
            <a:pPr defTabSz="882291">
              <a:defRPr/>
            </a:pPr>
            <a:r>
              <a:rPr lang="fr-FR" sz="1200">
                <a:latin typeface="*"/>
              </a:rPr>
              <a:t>Référent de zone</a:t>
            </a:r>
          </a:p>
          <a:p>
            <a:pPr defTabSz="882291">
              <a:defRPr/>
            </a:pPr>
            <a:r>
              <a:rPr lang="fr-FR" sz="1200">
                <a:latin typeface="*"/>
              </a:rPr>
              <a:t>communication et marketing</a:t>
            </a:r>
            <a:r>
              <a:rPr lang="fr-FR" sz="1200" b="1">
                <a:latin typeface="*"/>
              </a:rPr>
              <a:t> </a:t>
            </a:r>
          </a:p>
          <a:p>
            <a:pPr defTabSz="882291">
              <a:defRPr/>
            </a:pPr>
            <a:r>
              <a:rPr lang="fr-FR" sz="1200">
                <a:latin typeface="*"/>
                <a:hlinkClick r:id="rId20"/>
              </a:rPr>
              <a:t>Chloé.alibay@businessfrance.fr</a:t>
            </a:r>
            <a:r>
              <a:rPr lang="fr-FR" sz="1200">
                <a:latin typeface="*"/>
              </a:rPr>
              <a:t> </a:t>
            </a:r>
          </a:p>
        </p:txBody>
      </p:sp>
      <p:pic>
        <p:nvPicPr>
          <p:cNvPr id="2054" name="Picture 6" descr="Chloé Alibay">
            <a:extLst>
              <a:ext uri="{FF2B5EF4-FFF2-40B4-BE49-F238E27FC236}">
                <a16:creationId xmlns:a16="http://schemas.microsoft.com/office/drawing/2014/main" id="{BC18F3C1-CCCB-4B04-8D1F-FC8F6B314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28" y="4605573"/>
            <a:ext cx="1072065" cy="10720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782CCF5-7A21-DFE9-B8E2-0284E4605B9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78517" y="3881969"/>
            <a:ext cx="2497201" cy="21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73CD9-8DD2-4990-A371-EC8366A9C4CD}"/>
              </a:ext>
            </a:extLst>
          </p:cNvPr>
          <p:cNvSpPr/>
          <p:nvPr/>
        </p:nvSpPr>
        <p:spPr>
          <a:xfrm>
            <a:off x="0" y="6176964"/>
            <a:ext cx="12192000" cy="6810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BB9611-B0C4-4AA1-85FA-B5F7D98440A8}"/>
              </a:ext>
            </a:extLst>
          </p:cNvPr>
          <p:cNvSpPr txBox="1"/>
          <p:nvPr/>
        </p:nvSpPr>
        <p:spPr>
          <a:xfrm>
            <a:off x="1902076" y="18859"/>
            <a:ext cx="782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fr-FR" sz="2800" b="1" dirty="0">
                <a:solidFill>
                  <a:srgbClr val="2E2382"/>
                </a:solidFill>
                <a:latin typeface="Calibri" panose="020F0502020204030204"/>
              </a:rPr>
              <a:t>TECH &amp; NUMERIQUE : opportunités en Algérie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D91CA09-F0D3-4D47-B348-BEB59A5B2EC8}"/>
              </a:ext>
            </a:extLst>
          </p:cNvPr>
          <p:cNvCxnSpPr>
            <a:cxnSpLocks/>
          </p:cNvCxnSpPr>
          <p:nvPr/>
        </p:nvCxnSpPr>
        <p:spPr>
          <a:xfrm flipV="1">
            <a:off x="1630053" y="633372"/>
            <a:ext cx="8367863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BB4AE858-CCBC-4363-A0AD-72C281FFEDD5}"/>
              </a:ext>
            </a:extLst>
          </p:cNvPr>
          <p:cNvSpPr/>
          <p:nvPr/>
        </p:nvSpPr>
        <p:spPr>
          <a:xfrm>
            <a:off x="5311839" y="1282811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74A2F77-7657-4ABE-AA99-EDF79F567592}"/>
              </a:ext>
            </a:extLst>
          </p:cNvPr>
          <p:cNvSpPr/>
          <p:nvPr/>
        </p:nvSpPr>
        <p:spPr>
          <a:xfrm>
            <a:off x="7594764" y="3990883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13DD6D5-6F9B-85AA-B419-6DDF2B271FAB}"/>
              </a:ext>
            </a:extLst>
          </p:cNvPr>
          <p:cNvSpPr txBox="1"/>
          <p:nvPr/>
        </p:nvSpPr>
        <p:spPr>
          <a:xfrm>
            <a:off x="-141668" y="3200311"/>
            <a:ext cx="31919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b="1">
                <a:solidFill>
                  <a:prstClr val="black"/>
                </a:solidFill>
                <a:latin typeface="Calibri" panose="020F0502020204030204"/>
              </a:rPr>
              <a:t>Vos interlocuteurs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5547190-2222-5423-C6A5-6F4F939B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" y="58445"/>
            <a:ext cx="1124459" cy="8995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628F7D-9192-C771-DCE3-8DB832DF4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25" y="1065062"/>
            <a:ext cx="1479551" cy="13716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E7E3A86-A913-EFCA-F275-E092B919F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66" y="2528796"/>
            <a:ext cx="760692" cy="760692"/>
          </a:xfrm>
          <a:prstGeom prst="rect">
            <a:avLst/>
          </a:prstGeom>
        </p:spPr>
      </p:pic>
      <p:sp>
        <p:nvSpPr>
          <p:cNvPr id="17" name="ZoneTexte 33">
            <a:extLst>
              <a:ext uri="{FF2B5EF4-FFF2-40B4-BE49-F238E27FC236}">
                <a16:creationId xmlns:a16="http://schemas.microsoft.com/office/drawing/2014/main" id="{ED5CD983-8EA3-DC13-5AAD-F37812F86722}"/>
              </a:ext>
            </a:extLst>
          </p:cNvPr>
          <p:cNvSpPr txBox="1"/>
          <p:nvPr/>
        </p:nvSpPr>
        <p:spPr>
          <a:xfrm>
            <a:off x="4161856" y="1714308"/>
            <a:ext cx="6246439" cy="578619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 algn="just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000000"/>
                </a:solidFill>
                <a:cs typeface="Calibri"/>
              </a:rPr>
              <a:t>Logiciels </a:t>
            </a:r>
            <a:r>
              <a:rPr lang="fr-FR" sz="1600">
                <a:solidFill>
                  <a:srgbClr val="000000"/>
                </a:solidFill>
                <a:cs typeface="Calibri"/>
              </a:rPr>
              <a:t>: logiciel pour le travail (GED, MES, ERP, SCADA..), logiciel </a:t>
            </a:r>
            <a:r>
              <a:rPr lang="fr-FR" sz="1600" err="1">
                <a:solidFill>
                  <a:srgbClr val="000000"/>
                </a:solidFill>
                <a:cs typeface="Calibri"/>
              </a:rPr>
              <a:t>retailtech</a:t>
            </a:r>
            <a:r>
              <a:rPr lang="fr-FR" sz="1600">
                <a:solidFill>
                  <a:srgbClr val="000000"/>
                </a:solidFill>
                <a:cs typeface="Calibri"/>
              </a:rPr>
              <a:t>, e-santé...</a:t>
            </a:r>
            <a:endParaRPr lang="en-US"/>
          </a:p>
          <a:p>
            <a:pPr marL="227965" indent="-227965" algn="just">
              <a:buFont typeface="Arial" panose="020B0604020202020204" pitchFamily="34" charset="0"/>
              <a:buChar char="•"/>
            </a:pPr>
            <a:endParaRPr lang="fr-FR" sz="1600">
              <a:ea typeface="+mn-lt"/>
              <a:cs typeface="+mn-lt"/>
            </a:endParaRPr>
          </a:p>
          <a:p>
            <a:pPr marL="227965" indent="-227965" algn="just">
              <a:buFont typeface="Arial" panose="020B0604020202020204" pitchFamily="34" charset="0"/>
              <a:buChar char="•"/>
            </a:pPr>
            <a:r>
              <a:rPr lang="fr-FR" sz="1600">
                <a:cs typeface="Calibri" panose="020F0502020204030204"/>
              </a:rPr>
              <a:t>Infrastructures </a:t>
            </a:r>
            <a:r>
              <a:rPr lang="fr-FR" sz="1600" b="1">
                <a:cs typeface="Calibri" panose="020F0502020204030204"/>
              </a:rPr>
              <a:t>télécoms</a:t>
            </a:r>
            <a:r>
              <a:rPr lang="fr-FR" sz="1600">
                <a:cs typeface="Calibri" panose="020F0502020204030204"/>
              </a:rPr>
              <a:t> et </a:t>
            </a:r>
            <a:r>
              <a:rPr lang="fr-FR" sz="1600" b="1">
                <a:cs typeface="Calibri" panose="020F0502020204030204"/>
              </a:rPr>
              <a:t>datacenter</a:t>
            </a:r>
            <a:r>
              <a:rPr lang="fr-FR" sz="1600">
                <a:cs typeface="Calibri" panose="020F0502020204030204"/>
              </a:rPr>
              <a:t>. </a:t>
            </a:r>
            <a:r>
              <a:rPr lang="fr-FR" sz="1600" u="sng">
                <a:cs typeface="Calibri" panose="020F0502020204030204"/>
              </a:rPr>
              <a:t>Besoins :</a:t>
            </a:r>
            <a:r>
              <a:rPr lang="fr-FR" sz="1600">
                <a:cs typeface="Calibri" panose="020F0502020204030204"/>
              </a:rPr>
              <a:t> outils de pilotage des réseaux, raccordement fibre optique, outils de pilotage d'un datacenter, certification.</a:t>
            </a:r>
          </a:p>
          <a:p>
            <a:pPr algn="just"/>
            <a:endParaRPr lang="fr-FR" sz="1600">
              <a:ea typeface="+mn-lt"/>
              <a:cs typeface="+mn-lt"/>
            </a:endParaRPr>
          </a:p>
          <a:p>
            <a:pPr marL="227965" indent="-227965" algn="just">
              <a:buFont typeface="Arial" panose="020B0604020202020204" pitchFamily="34" charset="0"/>
              <a:buChar char="•"/>
            </a:pPr>
            <a:r>
              <a:rPr lang="fr-FR" sz="1600">
                <a:cs typeface="Calibri" panose="020F0502020204030204"/>
              </a:rPr>
              <a:t>La </a:t>
            </a:r>
            <a:r>
              <a:rPr lang="fr-FR" sz="1600" b="1">
                <a:cs typeface="Calibri" panose="020F0502020204030204"/>
              </a:rPr>
              <a:t>cybersécurité</a:t>
            </a:r>
            <a:r>
              <a:rPr lang="fr-FR" sz="1600">
                <a:cs typeface="Calibri" panose="020F0502020204030204"/>
              </a:rPr>
              <a:t>, les risques se multiplient. </a:t>
            </a:r>
            <a:r>
              <a:rPr lang="fr-FR" sz="1600" u="sng">
                <a:cs typeface="Calibri" panose="020F0502020204030204"/>
              </a:rPr>
              <a:t>Besoins :</a:t>
            </a:r>
            <a:r>
              <a:rPr lang="fr-FR" sz="1600">
                <a:cs typeface="Calibri" panose="020F0502020204030204"/>
              </a:rPr>
              <a:t> sécurisation des outils de travail, formation aux risques cybers, sécurisation des moyens de paiement et des réseaux de télécommunications.</a:t>
            </a:r>
            <a:endParaRPr lang="en-US" sz="1600">
              <a:cs typeface="Calibri" panose="020F0502020204030204"/>
            </a:endParaRPr>
          </a:p>
          <a:p>
            <a:pPr algn="just"/>
            <a:endParaRPr lang="fr-FR" sz="1600">
              <a:cs typeface="Calibri" panose="020F0502020204030204"/>
            </a:endParaRPr>
          </a:p>
          <a:p>
            <a:pPr marL="227965" indent="-227965" algn="just">
              <a:buFont typeface="Arial" panose="020B0604020202020204" pitchFamily="34" charset="0"/>
              <a:buChar char="•"/>
            </a:pPr>
            <a:r>
              <a:rPr lang="fr-FR" sz="1600">
                <a:solidFill>
                  <a:srgbClr val="000000"/>
                </a:solidFill>
                <a:cs typeface="Calibri"/>
              </a:rPr>
              <a:t>La digitalisation du </a:t>
            </a:r>
            <a:r>
              <a:rPr lang="fr-FR" sz="1600" b="1">
                <a:solidFill>
                  <a:srgbClr val="000000"/>
                </a:solidFill>
                <a:cs typeface="Calibri"/>
              </a:rPr>
              <a:t>secteur financier</a:t>
            </a:r>
            <a:r>
              <a:rPr lang="fr-FR" sz="1600">
                <a:solidFill>
                  <a:srgbClr val="000000"/>
                </a:solidFill>
                <a:cs typeface="Calibri"/>
              </a:rPr>
              <a:t> </a:t>
            </a:r>
            <a:r>
              <a:rPr lang="fr-FR" sz="1600">
                <a:cs typeface="Calibri" panose="020F0502020204030204"/>
              </a:rPr>
              <a:t>est un axe de développement majeur. </a:t>
            </a:r>
            <a:r>
              <a:rPr lang="fr-FR" sz="1600" u="sng">
                <a:cs typeface="Calibri" panose="020F0502020204030204"/>
              </a:rPr>
              <a:t>Besoins :</a:t>
            </a:r>
            <a:r>
              <a:rPr lang="fr-FR" sz="1600">
                <a:cs typeface="Calibri" panose="020F0502020204030204"/>
              </a:rPr>
              <a:t> outils de gestion des back-offices, détection des fraudes bancaires,  digitalisation de la relation client.</a:t>
            </a:r>
          </a:p>
          <a:p>
            <a:pPr marL="227965" indent="-227965" algn="just">
              <a:buFont typeface="Arial" panose="020B0604020202020204" pitchFamily="34" charset="0"/>
              <a:buChar char="•"/>
            </a:pPr>
            <a:endParaRPr lang="fr-FR" sz="1600">
              <a:cs typeface="Calibri" panose="020F0502020204030204"/>
            </a:endParaRPr>
          </a:p>
          <a:p>
            <a:pPr marL="227965" indent="-227965" algn="just">
              <a:buFont typeface="Arial" panose="020B0604020202020204" pitchFamily="34" charset="0"/>
              <a:buChar char="•"/>
            </a:pPr>
            <a:endParaRPr lang="fr-FR" sz="1600">
              <a:cs typeface="Calibri" panose="020F0502020204030204"/>
            </a:endParaRPr>
          </a:p>
          <a:p>
            <a:pPr marL="227965" indent="-227965" algn="just">
              <a:buFont typeface="Arial" panose="020B0604020202020204" pitchFamily="34" charset="0"/>
              <a:buChar char="•"/>
            </a:pPr>
            <a:endParaRPr lang="fr-FR" sz="1600">
              <a:solidFill>
                <a:srgbClr val="000000"/>
              </a:solidFill>
              <a:cs typeface="Calibri"/>
            </a:endParaRPr>
          </a:p>
          <a:p>
            <a:pPr marL="227965" indent="-227965" algn="just">
              <a:buFont typeface="Arial" panose="020B0604020202020204" pitchFamily="34" charset="0"/>
              <a:buChar char="•"/>
            </a:pPr>
            <a:endParaRPr lang="fr-FR" sz="1600">
              <a:solidFill>
                <a:srgbClr val="000000"/>
              </a:solidFill>
              <a:cs typeface="Calibri"/>
            </a:endParaRPr>
          </a:p>
          <a:p>
            <a:pPr algn="just"/>
            <a:endParaRPr lang="fr-FR" sz="3200">
              <a:solidFill>
                <a:srgbClr val="000000"/>
              </a:solidFill>
              <a:cs typeface="Calibri"/>
            </a:endParaRPr>
          </a:p>
          <a:p>
            <a:pPr marL="227965" indent="-227965" algn="just">
              <a:buFont typeface="Arial" panose="020B0604020202020204" pitchFamily="34" charset="0"/>
              <a:buChar char="•"/>
            </a:pPr>
            <a:endParaRPr lang="fr-FR" sz="16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629192E-73EE-435D-A004-D080D028B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183" y="3826913"/>
            <a:ext cx="1051733" cy="1167111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E1BF348C-6FA4-4432-2343-2BE587606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77" y="3830320"/>
            <a:ext cx="1064024" cy="1166942"/>
          </a:xfrm>
          <a:prstGeom prst="rect">
            <a:avLst/>
          </a:prstGeom>
        </p:spPr>
      </p:pic>
      <p:sp>
        <p:nvSpPr>
          <p:cNvPr id="16" name="ZoneTexte 6">
            <a:extLst>
              <a:ext uri="{FF2B5EF4-FFF2-40B4-BE49-F238E27FC236}">
                <a16:creationId xmlns:a16="http://schemas.microsoft.com/office/drawing/2014/main" id="{09EE31A9-DEA4-BDF9-A28F-325AA8233853}"/>
              </a:ext>
            </a:extLst>
          </p:cNvPr>
          <p:cNvSpPr txBox="1"/>
          <p:nvPr/>
        </p:nvSpPr>
        <p:spPr>
          <a:xfrm>
            <a:off x="139270" y="5072291"/>
            <a:ext cx="1434328" cy="61555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>
                <a:solidFill>
                  <a:srgbClr val="233A84"/>
                </a:solidFill>
              </a:rPr>
              <a:t>Louisa AINOUZ</a:t>
            </a:r>
            <a:endParaRPr lang="en-US" sz="1600"/>
          </a:p>
        </p:txBody>
      </p:sp>
      <p:sp>
        <p:nvSpPr>
          <p:cNvPr id="18" name="ZoneTexte 6">
            <a:extLst>
              <a:ext uri="{FF2B5EF4-FFF2-40B4-BE49-F238E27FC236}">
                <a16:creationId xmlns:a16="http://schemas.microsoft.com/office/drawing/2014/main" id="{3645FC1D-9D00-0512-47D2-D85E08B2552B}"/>
              </a:ext>
            </a:extLst>
          </p:cNvPr>
          <p:cNvSpPr txBox="1"/>
          <p:nvPr/>
        </p:nvSpPr>
        <p:spPr>
          <a:xfrm>
            <a:off x="1631601" y="5076720"/>
            <a:ext cx="1220597" cy="61555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err="1">
                <a:solidFill>
                  <a:srgbClr val="233A84"/>
                </a:solidFill>
              </a:rPr>
              <a:t>Fazyl</a:t>
            </a:r>
            <a:r>
              <a:rPr lang="fr-FR" sz="1600">
                <a:solidFill>
                  <a:srgbClr val="233A84"/>
                </a:solidFill>
              </a:rPr>
              <a:t> REKAB</a:t>
            </a:r>
            <a:endParaRPr lang="en-US" sz="1600"/>
          </a:p>
        </p:txBody>
      </p:sp>
      <p:pic>
        <p:nvPicPr>
          <p:cNvPr id="7" name="Image 6" descr="Une image contenant capture d’écran, clipart, Graphique, conception&#10;&#10;Description générée automatiquement">
            <a:extLst>
              <a:ext uri="{FF2B5EF4-FFF2-40B4-BE49-F238E27FC236}">
                <a16:creationId xmlns:a16="http://schemas.microsoft.com/office/drawing/2014/main" id="{27B0D9FE-28AA-B182-3196-854FC01C2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185" y="4607897"/>
            <a:ext cx="741553" cy="741553"/>
          </a:xfrm>
          <a:prstGeom prst="rect">
            <a:avLst/>
          </a:prstGeom>
        </p:spPr>
      </p:pic>
      <p:pic>
        <p:nvPicPr>
          <p:cNvPr id="12" name="Image 11" descr="Une image contenant cercl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D2945954-9C62-7119-50C0-885C51C974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4495" y="2363648"/>
            <a:ext cx="913614" cy="938195"/>
          </a:xfrm>
          <a:prstGeom prst="rect">
            <a:avLst/>
          </a:prstGeom>
        </p:spPr>
      </p:pic>
      <p:pic>
        <p:nvPicPr>
          <p:cNvPr id="26" name="Image 25" descr="Une image contenant capture d’écran, cercle, art, léger&#10;&#10;Description générée automatiquement">
            <a:extLst>
              <a:ext uri="{FF2B5EF4-FFF2-40B4-BE49-F238E27FC236}">
                <a16:creationId xmlns:a16="http://schemas.microsoft.com/office/drawing/2014/main" id="{BF230739-96C0-7447-021D-59DE8A0A7D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6846" y="3509043"/>
            <a:ext cx="925046" cy="633083"/>
          </a:xfrm>
          <a:prstGeom prst="rect">
            <a:avLst/>
          </a:prstGeom>
        </p:spPr>
      </p:pic>
      <p:pic>
        <p:nvPicPr>
          <p:cNvPr id="28" name="Image 27" descr="Une image contenant capture d’écran, Graphique, cercle, Rectangle&#10;&#10;Description générée automatiquement">
            <a:extLst>
              <a:ext uri="{FF2B5EF4-FFF2-40B4-BE49-F238E27FC236}">
                <a16:creationId xmlns:a16="http://schemas.microsoft.com/office/drawing/2014/main" id="{15378D1E-9CDF-DFC3-5833-815472EA37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9047" y="1553198"/>
            <a:ext cx="827577" cy="83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0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ulle narrative : rectangle à coins arrondis 30">
            <a:extLst>
              <a:ext uri="{FF2B5EF4-FFF2-40B4-BE49-F238E27FC236}">
                <a16:creationId xmlns:a16="http://schemas.microsoft.com/office/drawing/2014/main" id="{B65DD1D4-D39D-66D4-2F79-2BC625C5B01D}"/>
              </a:ext>
            </a:extLst>
          </p:cNvPr>
          <p:cNvSpPr/>
          <p:nvPr/>
        </p:nvSpPr>
        <p:spPr>
          <a:xfrm rot="20520000">
            <a:off x="1358819" y="1572648"/>
            <a:ext cx="2356546" cy="952471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SANTE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2" name="Bulle narrative : rectangle à coins arrondis 31">
            <a:extLst>
              <a:ext uri="{FF2B5EF4-FFF2-40B4-BE49-F238E27FC236}">
                <a16:creationId xmlns:a16="http://schemas.microsoft.com/office/drawing/2014/main" id="{48DA44A9-CB97-EFDC-86D5-989A5005FE40}"/>
              </a:ext>
            </a:extLst>
          </p:cNvPr>
          <p:cNvSpPr/>
          <p:nvPr/>
        </p:nvSpPr>
        <p:spPr>
          <a:xfrm rot="20700000">
            <a:off x="1132484" y="4122761"/>
            <a:ext cx="3209947" cy="503547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i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Cosmétiques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A73CD9-8DD2-4990-A371-EC8366A9C4CD}"/>
              </a:ext>
            </a:extLst>
          </p:cNvPr>
          <p:cNvSpPr/>
          <p:nvPr/>
        </p:nvSpPr>
        <p:spPr>
          <a:xfrm>
            <a:off x="0" y="6176964"/>
            <a:ext cx="12192000" cy="6810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BB9611-B0C4-4AA1-85FA-B5F7D98440A8}"/>
              </a:ext>
            </a:extLst>
          </p:cNvPr>
          <p:cNvSpPr txBox="1"/>
          <p:nvPr/>
        </p:nvSpPr>
        <p:spPr>
          <a:xfrm>
            <a:off x="1902076" y="18859"/>
            <a:ext cx="865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r>
              <a:rPr lang="fr-FR" sz="2800" b="1" dirty="0">
                <a:solidFill>
                  <a:srgbClr val="2E2382"/>
                </a:solidFill>
                <a:latin typeface="Calibri" panose="020F0502020204030204"/>
              </a:rPr>
              <a:t>SANTE – BIEN-ETRE : opportunités en Algérie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D91CA09-F0D3-4D47-B348-BEB59A5B2EC8}"/>
              </a:ext>
            </a:extLst>
          </p:cNvPr>
          <p:cNvCxnSpPr>
            <a:cxnSpLocks/>
          </p:cNvCxnSpPr>
          <p:nvPr/>
        </p:nvCxnSpPr>
        <p:spPr>
          <a:xfrm flipV="1">
            <a:off x="1630054" y="633372"/>
            <a:ext cx="8367863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BB4AE858-CCBC-4363-A0AD-72C281FFEDD5}"/>
              </a:ext>
            </a:extLst>
          </p:cNvPr>
          <p:cNvSpPr/>
          <p:nvPr/>
        </p:nvSpPr>
        <p:spPr>
          <a:xfrm>
            <a:off x="5311839" y="1282811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74A2F77-7657-4ABE-AA99-EDF79F567592}"/>
              </a:ext>
            </a:extLst>
          </p:cNvPr>
          <p:cNvSpPr/>
          <p:nvPr/>
        </p:nvSpPr>
        <p:spPr>
          <a:xfrm>
            <a:off x="7594764" y="3990883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4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5547190-2222-5423-C6A5-6F4F939B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" y="58446"/>
            <a:ext cx="1124459" cy="89956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E7E3A86-A913-EFCA-F275-E092B919F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4" y="3317179"/>
            <a:ext cx="847244" cy="796611"/>
          </a:xfrm>
          <a:prstGeom prst="rect">
            <a:avLst/>
          </a:prstGeom>
        </p:spPr>
      </p:pic>
      <p:pic>
        <p:nvPicPr>
          <p:cNvPr id="8194" name="Picture 2" descr="Accueil">
            <a:extLst>
              <a:ext uri="{FF2B5EF4-FFF2-40B4-BE49-F238E27FC236}">
                <a16:creationId xmlns:a16="http://schemas.microsoft.com/office/drawing/2014/main" id="{3052FD47-C94F-D9F7-7AF1-93FE0CD2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6" y="1299256"/>
            <a:ext cx="1876863" cy="58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0B332F-B8C2-9A79-57BF-CA063ACE7C4D}"/>
              </a:ext>
            </a:extLst>
          </p:cNvPr>
          <p:cNvSpPr txBox="1"/>
          <p:nvPr/>
        </p:nvSpPr>
        <p:spPr>
          <a:xfrm>
            <a:off x="18816" y="5548979"/>
            <a:ext cx="2101750" cy="4103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67" b="1" i="1"/>
              <a:t>Ahmed LARRAS</a:t>
            </a: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5A47581C-082C-910D-5D0B-AD260CD2C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3698" y="1154099"/>
            <a:ext cx="451935" cy="404543"/>
          </a:xfrm>
          <a:prstGeom prst="rect">
            <a:avLst/>
          </a:prstGeom>
        </p:spPr>
      </p:pic>
      <p:pic>
        <p:nvPicPr>
          <p:cNvPr id="9" name="Image 11">
            <a:extLst>
              <a:ext uri="{FF2B5EF4-FFF2-40B4-BE49-F238E27FC236}">
                <a16:creationId xmlns:a16="http://schemas.microsoft.com/office/drawing/2014/main" id="{1ECE79E7-F35D-83AA-7B23-9F502F41A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8574" y="1134607"/>
            <a:ext cx="590396" cy="60898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F48E9BB-92A6-1461-C100-868BDB358FC6}"/>
              </a:ext>
            </a:extLst>
          </p:cNvPr>
          <p:cNvSpPr txBox="1"/>
          <p:nvPr/>
        </p:nvSpPr>
        <p:spPr>
          <a:xfrm>
            <a:off x="3932551" y="1035199"/>
            <a:ext cx="7948141" cy="2680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50" b="1" dirty="0"/>
              <a:t>Secteurs Santé &amp; Industrie pharmaceutique </a:t>
            </a:r>
            <a:r>
              <a:rPr lang="fr-FR" sz="1600" b="1" dirty="0"/>
              <a:t>:</a:t>
            </a:r>
            <a:endParaRPr lang="fr-FR" sz="1600" dirty="0">
              <a:ea typeface="Calibri"/>
              <a:cs typeface="Calibri"/>
            </a:endParaRPr>
          </a:p>
          <a:p>
            <a:pPr marL="685165" indent="-75565" algn="just">
              <a:buFont typeface="Wingdings"/>
              <a:buChar char="ü"/>
            </a:pPr>
            <a:r>
              <a:rPr lang="fr-FR" sz="1600" b="1" dirty="0">
                <a:solidFill>
                  <a:srgbClr val="000000"/>
                </a:solidFill>
                <a:ea typeface="Calibri"/>
                <a:cs typeface="Calibri"/>
              </a:rPr>
              <a:t> </a:t>
            </a: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Industrie pharmaceutique performante: </a:t>
            </a:r>
            <a:r>
              <a:rPr lang="fr-FR" sz="1450" b="1" i="1" dirty="0">
                <a:solidFill>
                  <a:srgbClr val="000000"/>
                </a:solidFill>
                <a:ea typeface="Calibri"/>
                <a:cs typeface="Calibri"/>
              </a:rPr>
              <a:t>Top5 MEA</a:t>
            </a:r>
            <a:r>
              <a:rPr lang="fr-FR" sz="1400" dirty="0">
                <a:solidFill>
                  <a:srgbClr val="000000"/>
                </a:solidFill>
                <a:ea typeface="Calibri"/>
                <a:cs typeface="Calibri"/>
              </a:rPr>
              <a:t> </a:t>
            </a:r>
          </a:p>
          <a:p>
            <a:pPr marL="608965" algn="just"/>
            <a:r>
              <a:rPr lang="fr-FR" sz="1400" dirty="0">
                <a:solidFill>
                  <a:srgbClr val="000000"/>
                </a:solidFill>
                <a:ea typeface="Calibri"/>
                <a:cs typeface="Calibri"/>
              </a:rPr>
              <a:t>      </a:t>
            </a:r>
            <a:r>
              <a:rPr lang="fr-FR" sz="1450" dirty="0">
                <a:solidFill>
                  <a:srgbClr val="000000"/>
                </a:solidFill>
                <a:ea typeface="Calibri"/>
                <a:cs typeface="Calibri"/>
              </a:rPr>
              <a:t>(atteinte de 70% des besoins par  +  170 unités de production)</a:t>
            </a:r>
          </a:p>
          <a:p>
            <a:pPr marL="685165" indent="-151765" algn="just">
              <a:buFont typeface="Wingdings"/>
              <a:buChar char="ü"/>
            </a:pP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   Construction d'hôpitaux et cliniques,</a:t>
            </a:r>
          </a:p>
          <a:p>
            <a:pPr marL="685165" indent="-151765" algn="just">
              <a:buFont typeface="Wingdings"/>
              <a:buChar char="ü"/>
            </a:pPr>
            <a:r>
              <a:rPr lang="fr-FR" sz="1600" dirty="0">
                <a:solidFill>
                  <a:srgbClr val="000000"/>
                </a:solidFill>
                <a:ea typeface="Calibri"/>
                <a:cs typeface="Calibri"/>
              </a:rPr>
              <a:t>   Bonne dynamique de la production des Dispositifs Médicaux,</a:t>
            </a:r>
            <a:endParaRPr lang="fr-FR" sz="1400" dirty="0">
              <a:solidFill>
                <a:srgbClr val="000000"/>
              </a:solidFill>
              <a:cs typeface="Calibri"/>
            </a:endParaRPr>
          </a:p>
          <a:p>
            <a:pPr algn="just"/>
            <a:endParaRPr lang="fr-FR" sz="1600" b="1" dirty="0">
              <a:solidFill>
                <a:srgbClr val="FF0000"/>
              </a:solidFill>
            </a:endParaRPr>
          </a:p>
          <a:p>
            <a:r>
              <a:rPr lang="fr-FR" sz="1450" b="1" dirty="0">
                <a:solidFill>
                  <a:srgbClr val="FF0000"/>
                </a:solidFill>
              </a:rPr>
              <a:t>Opportunités :  </a:t>
            </a:r>
          </a:p>
          <a:p>
            <a:endParaRPr lang="fr-FR" sz="1467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Intrants pharmaceutiques + Biotechnologies  + Biothérapies + E-santé + Dispositifs médicaux,… </a:t>
            </a:r>
            <a:r>
              <a:rPr lang="fr-FR" sz="1850" b="1" dirty="0">
                <a:solidFill>
                  <a:srgbClr val="FF0000"/>
                </a:solidFill>
              </a:rPr>
              <a:t>  </a:t>
            </a:r>
            <a:r>
              <a:rPr lang="fr-FR" sz="2000" b="1" dirty="0">
                <a:solidFill>
                  <a:srgbClr val="FF0000"/>
                </a:solidFill>
              </a:rPr>
              <a:t>&amp; Partenariats</a:t>
            </a:r>
            <a:endParaRPr lang="fr-FR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157E4E8-74B1-D0E5-4602-26AB8DC63F1C}"/>
              </a:ext>
            </a:extLst>
          </p:cNvPr>
          <p:cNvSpPr txBox="1"/>
          <p:nvPr/>
        </p:nvSpPr>
        <p:spPr>
          <a:xfrm>
            <a:off x="3933197" y="3825840"/>
            <a:ext cx="7943921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50" b="1"/>
              <a:t>Cosmétiques &amp; Hygiène corporelle </a:t>
            </a:r>
            <a:r>
              <a:rPr lang="fr-FR" sz="1600" b="1"/>
              <a:t>: </a:t>
            </a:r>
            <a:endParaRPr lang="fr-FR" sz="1600"/>
          </a:p>
          <a:p>
            <a:pPr marL="532765" algn="just">
              <a:buFont typeface="Wingdings"/>
              <a:buChar char="ü"/>
            </a:pPr>
            <a:r>
              <a:rPr lang="fr-FR" sz="1600" b="1"/>
              <a:t>   </a:t>
            </a:r>
            <a:r>
              <a:rPr lang="fr-FR" sz="1600">
                <a:solidFill>
                  <a:srgbClr val="000000"/>
                </a:solidFill>
                <a:cs typeface="Calibri"/>
              </a:rPr>
              <a:t>Importante population jeune,</a:t>
            </a:r>
          </a:p>
          <a:p>
            <a:pPr marL="532765" algn="just">
              <a:buFont typeface="Wingdings"/>
              <a:buChar char="ü"/>
            </a:pPr>
            <a:r>
              <a:rPr lang="fr-FR" sz="1600">
                <a:solidFill>
                  <a:srgbClr val="000000"/>
                </a:solidFill>
                <a:cs typeface="Calibri"/>
              </a:rPr>
              <a:t>    Bon développement de la production locale </a:t>
            </a:r>
            <a:r>
              <a:rPr lang="fr-FR" sz="1450" i="1">
                <a:solidFill>
                  <a:srgbClr val="000000"/>
                </a:solidFill>
                <a:cs typeface="Calibri"/>
              </a:rPr>
              <a:t>( + 150 unités)</a:t>
            </a:r>
            <a:r>
              <a:rPr lang="fr-FR" sz="1600">
                <a:solidFill>
                  <a:srgbClr val="000000"/>
                </a:solidFill>
                <a:cs typeface="Calibri"/>
              </a:rPr>
              <a:t> </a:t>
            </a:r>
          </a:p>
          <a:p>
            <a:pPr marL="532765" algn="just">
              <a:buFont typeface="Wingdings"/>
              <a:buChar char="ü"/>
            </a:pPr>
            <a:r>
              <a:rPr lang="fr-FR" sz="1600">
                <a:solidFill>
                  <a:srgbClr val="000000"/>
                </a:solidFill>
                <a:cs typeface="Calibri"/>
              </a:rPr>
              <a:t>    Exportations vers UE, Afrique et ME, </a:t>
            </a:r>
          </a:p>
          <a:p>
            <a:pPr marL="532765" algn="just"/>
            <a:endParaRPr lang="fr-FR" sz="1600">
              <a:solidFill>
                <a:srgbClr val="000000"/>
              </a:solidFill>
              <a:cs typeface="Calibri"/>
            </a:endParaRPr>
          </a:p>
          <a:p>
            <a:pPr algn="just"/>
            <a:r>
              <a:rPr lang="fr-FR" sz="1450" b="1">
                <a:solidFill>
                  <a:srgbClr val="FF0000"/>
                </a:solidFill>
              </a:rPr>
              <a:t>Opportunités : </a:t>
            </a:r>
          </a:p>
          <a:p>
            <a:pPr algn="just"/>
            <a:r>
              <a:rPr lang="fr-FR" sz="2100" b="1">
                <a:solidFill>
                  <a:srgbClr val="FF0000"/>
                </a:solidFill>
              </a:rPr>
              <a:t>Intrants, produits Mass </a:t>
            </a:r>
            <a:r>
              <a:rPr lang="fr-FR" sz="2100" b="1" err="1">
                <a:solidFill>
                  <a:srgbClr val="FF0000"/>
                </a:solidFill>
              </a:rPr>
              <a:t>Market</a:t>
            </a:r>
            <a:r>
              <a:rPr lang="fr-FR" sz="2100" b="1">
                <a:solidFill>
                  <a:srgbClr val="FF0000"/>
                </a:solidFill>
              </a:rPr>
              <a:t>, maquillages, …    </a:t>
            </a:r>
            <a:r>
              <a:rPr lang="fr-FR" sz="2000" b="1">
                <a:solidFill>
                  <a:srgbClr val="FF0000"/>
                </a:solidFill>
              </a:rPr>
              <a:t>&amp; Partenariats</a:t>
            </a:r>
            <a:r>
              <a:rPr lang="fr-FR" sz="1600" b="1">
                <a:solidFill>
                  <a:srgbClr val="FF0000"/>
                </a:solidFill>
              </a:rPr>
              <a:t> </a:t>
            </a:r>
            <a:endParaRPr lang="fr-FR" sz="1600" b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9" name="Image 1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01AFFC7-32C7-B710-61BD-146554E6BB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3025" y="4103955"/>
            <a:ext cx="550747" cy="525347"/>
          </a:xfrm>
          <a:prstGeom prst="rect">
            <a:avLst/>
          </a:prstGeom>
        </p:spPr>
      </p:pic>
      <p:pic>
        <p:nvPicPr>
          <p:cNvPr id="28" name="Image 28" descr="Une image contenant logo&#10;&#10;Description générée automatiquement">
            <a:extLst>
              <a:ext uri="{FF2B5EF4-FFF2-40B4-BE49-F238E27FC236}">
                <a16:creationId xmlns:a16="http://schemas.microsoft.com/office/drawing/2014/main" id="{7C44BBA3-BAFF-336D-D475-97479E8B2C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1629" y="4771383"/>
            <a:ext cx="1233943" cy="1233941"/>
          </a:xfrm>
          <a:prstGeom prst="rect">
            <a:avLst/>
          </a:prstGeom>
        </p:spPr>
      </p:pic>
      <p:pic>
        <p:nvPicPr>
          <p:cNvPr id="29" name="Image 29">
            <a:extLst>
              <a:ext uri="{FF2B5EF4-FFF2-40B4-BE49-F238E27FC236}">
                <a16:creationId xmlns:a16="http://schemas.microsoft.com/office/drawing/2014/main" id="{53CF03C7-874A-5554-1DF0-AFA20EE66C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1629" y="2248266"/>
            <a:ext cx="1133173" cy="1205436"/>
          </a:xfrm>
          <a:prstGeom prst="rect">
            <a:avLst/>
          </a:prstGeom>
        </p:spPr>
      </p:pic>
      <p:pic>
        <p:nvPicPr>
          <p:cNvPr id="6" name="Image 6" descr="Une image contenant homme, personne, fenêtre, posant&#10;&#10;Description générée automatiquement">
            <a:extLst>
              <a:ext uri="{FF2B5EF4-FFF2-40B4-BE49-F238E27FC236}">
                <a16:creationId xmlns:a16="http://schemas.microsoft.com/office/drawing/2014/main" id="{5472F8D6-7635-DB50-13E3-1BD8CE5F28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90148" y="4327114"/>
            <a:ext cx="1105157" cy="10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67276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Organigramme BF">
  <a:themeElements>
    <a:clrScheme name="Charte RF-B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0091"/>
      </a:accent1>
      <a:accent2>
        <a:srgbClr val="E1000F"/>
      </a:accent2>
      <a:accent3>
        <a:srgbClr val="C6C6C6"/>
      </a:accent3>
      <a:accent4>
        <a:srgbClr val="C6C6C6"/>
      </a:accent4>
      <a:accent5>
        <a:srgbClr val="C6C6C6"/>
      </a:accent5>
      <a:accent6>
        <a:srgbClr val="C6C6C6"/>
      </a:accent6>
      <a:hlink>
        <a:srgbClr val="169FDB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DF4375F159D499B2263D6E3FC28EB" ma:contentTypeVersion="19" ma:contentTypeDescription="Crée un document." ma:contentTypeScope="" ma:versionID="f0293359eb3667b5bf589dca11880ddf">
  <xsd:schema xmlns:xsd="http://www.w3.org/2001/XMLSchema" xmlns:xs="http://www.w3.org/2001/XMLSchema" xmlns:p="http://schemas.microsoft.com/office/2006/metadata/properties" xmlns:ns2="fd9ed6ed-64b1-4416-9b49-5f18a34bc33c" xmlns:ns3="d99df846-bbeb-4e38-a2f3-af755070f35b" targetNamespace="http://schemas.microsoft.com/office/2006/metadata/properties" ma:root="true" ma:fieldsID="bb7a7fc543814d86e2ad5f60892fd648" ns2:_="" ns3:_="">
    <xsd:import namespace="fd9ed6ed-64b1-4416-9b49-5f18a34bc33c"/>
    <xsd:import namespace="d99df846-bbeb-4e38-a2f3-af755070f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Nombr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ed6ed-64b1-4416-9b49-5f18a34bc3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ombre" ma:index="19" nillable="true" ma:displayName="Nombre" ma:format="Dropdown" ma:internalName="Nombre" ma:percentage="FALSE">
      <xsd:simpleType>
        <xsd:restriction base="dms:Number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0802c0ce-62fd-4fe8-aff5-375d8031b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df846-bbeb-4e38-a2f3-af755070f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b62378b-96d3-4000-9bed-5390bbc810c6}" ma:internalName="TaxCatchAll" ma:showField="CatchAllData" ma:web="d99df846-bbeb-4e38-a2f3-af755070f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9ed6ed-64b1-4416-9b49-5f18a34bc33c">
      <Terms xmlns="http://schemas.microsoft.com/office/infopath/2007/PartnerControls"/>
    </lcf76f155ced4ddcb4097134ff3c332f>
    <TaxCatchAll xmlns="d99df846-bbeb-4e38-a2f3-af755070f35b" xsi:nil="true"/>
    <Nombre xmlns="fd9ed6ed-64b1-4416-9b49-5f18a34bc33c" xsi:nil="true"/>
  </documentManagement>
</p:properties>
</file>

<file path=customXml/itemProps1.xml><?xml version="1.0" encoding="utf-8"?>
<ds:datastoreItem xmlns:ds="http://schemas.openxmlformats.org/officeDocument/2006/customXml" ds:itemID="{264131B4-E79D-4E42-A878-6011A098F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98C42F-D769-41D8-8F34-F092FD471C24}"/>
</file>

<file path=customXml/itemProps3.xml><?xml version="1.0" encoding="utf-8"?>
<ds:datastoreItem xmlns:ds="http://schemas.openxmlformats.org/officeDocument/2006/customXml" ds:itemID="{440989C0-AC4E-4736-BD88-6952315FCB75}">
  <ds:schemaRefs>
    <ds:schemaRef ds:uri="02a403b9-fefa-45b0-bcae-5d0e70b82d1b"/>
    <ds:schemaRef ds:uri="1934738b-750f-45c8-a473-43338700e3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550cb80-eb2c-4098-8900-aa1b522bf97b}" enabled="0" method="" siteId="{3550cb80-eb2c-4098-8900-aa1b522bf9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1268</Words>
  <Application>Microsoft Office PowerPoint</Application>
  <PresentationFormat>Grand écran</PresentationFormat>
  <Paragraphs>205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*</vt:lpstr>
      <vt:lpstr>Abadi</vt:lpstr>
      <vt:lpstr>Aptos</vt:lpstr>
      <vt:lpstr>Arial</vt:lpstr>
      <vt:lpstr>Arial Black</vt:lpstr>
      <vt:lpstr>Arial MT</vt:lpstr>
      <vt:lpstr>Calibri</vt:lpstr>
      <vt:lpstr>Calibri Light</vt:lpstr>
      <vt:lpstr>Futura LT</vt:lpstr>
      <vt:lpstr>Tahoma</vt:lpstr>
      <vt:lpstr>Trebuchet MS</vt:lpstr>
      <vt:lpstr>Wingdings</vt:lpstr>
      <vt:lpstr>Masque Organigramme BF</vt:lpstr>
      <vt:lpstr>Présentation PowerPoint</vt:lpstr>
      <vt:lpstr>UN MARCHE AU POTENTIEL INEGALEMENT EXPLOITE</vt:lpstr>
      <vt:lpstr>Présentation PowerPoint</vt:lpstr>
      <vt:lpstr>  DES MARGES DE MANŒUVRES ETROITES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Industries &amp; CleantecH : opportunités en Algérie</vt:lpstr>
      <vt:lpstr>Présentation PowerPoint</vt:lpstr>
      <vt:lpstr>Présentation PowerPoint</vt:lpstr>
      <vt:lpstr>Présentation PowerPoint</vt:lpstr>
    </vt:vector>
  </TitlesOfParts>
  <Company>BUSINESS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Filières / Métiers  Atterrissage 2023 - Vision Zone</dc:title>
  <dc:creator>BAUZA,Michel</dc:creator>
  <cp:lastModifiedBy>KERAVAL,Romain</cp:lastModifiedBy>
  <cp:revision>14</cp:revision>
  <dcterms:created xsi:type="dcterms:W3CDTF">2023-12-09T15:36:41Z</dcterms:created>
  <dcterms:modified xsi:type="dcterms:W3CDTF">2024-02-29T08:50:14Z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0x010100CBD8C07F84AC9F4CB701AF2A5144BA08</vt:lpwstr>
  </property>
  <property fmtid="{D5CDD505-2E9C-101B-9397-08002B2CF9AE}" pid="3" name="MediaServiceImageTags">
    <vt:lpwstr/>
  </property>
</Properties>
</file>